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61" r:id="rId5"/>
    <p:sldId id="263" r:id="rId6"/>
    <p:sldId id="259" r:id="rId7"/>
    <p:sldId id="260" r:id="rId8"/>
    <p:sldId id="262" r:id="rId9"/>
  </p:sldIdLst>
  <p:sldSz cx="12192000" cy="6858000"/>
  <p:notesSz cx="6810375"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243125-F9CE-4469-B476-21B1F6C46146}" v="418" dt="2026-09-27T14:33:51.323"/>
    <p1510:client id="{4E315FC6-E6DF-4035-B9AD-0F9B7205AEBC}" v="23" dt="2026-09-27T15:55:17.8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94660"/>
  </p:normalViewPr>
  <p:slideViewPr>
    <p:cSldViewPr snapToGrid="0">
      <p:cViewPr varScale="1">
        <p:scale>
          <a:sx n="127" d="100"/>
          <a:sy n="127" d="100"/>
        </p:scale>
        <p:origin x="173" y="101"/>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Percy" userId="7bf5f1e50067f108" providerId="LiveId" clId="{A06DDFFF-D63B-4DAB-BA4D-213389DDA0BE}"/>
    <pc:docChg chg="custSel addSld delSld modSld">
      <pc:chgData name="Simon Percy" userId="7bf5f1e50067f108" providerId="LiveId" clId="{A06DDFFF-D63B-4DAB-BA4D-213389DDA0BE}" dt="2026-09-27T14:40:20.328" v="4277" actId="20577"/>
      <pc:docMkLst>
        <pc:docMk/>
      </pc:docMkLst>
      <pc:sldChg chg="modSp mod">
        <pc:chgData name="Simon Percy" userId="7bf5f1e50067f108" providerId="LiveId" clId="{A06DDFFF-D63B-4DAB-BA4D-213389DDA0BE}" dt="2026-09-26T08:31:56.117" v="29" actId="20577"/>
        <pc:sldMkLst>
          <pc:docMk/>
          <pc:sldMk cId="1854017893" sldId="256"/>
        </pc:sldMkLst>
        <pc:spChg chg="mod">
          <ac:chgData name="Simon Percy" userId="7bf5f1e50067f108" providerId="LiveId" clId="{A06DDFFF-D63B-4DAB-BA4D-213389DDA0BE}" dt="2026-09-26T08:31:56.117" v="29" actId="20577"/>
          <ac:spMkLst>
            <pc:docMk/>
            <pc:sldMk cId="1854017893" sldId="256"/>
            <ac:spMk id="3" creationId="{832E98BF-0351-A239-1596-362409EFEA71}"/>
          </ac:spMkLst>
        </pc:spChg>
      </pc:sldChg>
      <pc:sldChg chg="modSp new mod modAnim">
        <pc:chgData name="Simon Percy" userId="7bf5f1e50067f108" providerId="LiveId" clId="{A06DDFFF-D63B-4DAB-BA4D-213389DDA0BE}" dt="2026-09-27T14:18:02.874" v="4044" actId="20577"/>
        <pc:sldMkLst>
          <pc:docMk/>
          <pc:sldMk cId="4017309528" sldId="257"/>
        </pc:sldMkLst>
        <pc:spChg chg="mod">
          <ac:chgData name="Simon Percy" userId="7bf5f1e50067f108" providerId="LiveId" clId="{A06DDFFF-D63B-4DAB-BA4D-213389DDA0BE}" dt="2026-09-27T13:19:34.021" v="2942" actId="20577"/>
          <ac:spMkLst>
            <pc:docMk/>
            <pc:sldMk cId="4017309528" sldId="257"/>
            <ac:spMk id="2" creationId="{6271D6AE-8557-5C02-6557-6D8178DE0B09}"/>
          </ac:spMkLst>
        </pc:spChg>
        <pc:spChg chg="mod">
          <ac:chgData name="Simon Percy" userId="7bf5f1e50067f108" providerId="LiveId" clId="{A06DDFFF-D63B-4DAB-BA4D-213389DDA0BE}" dt="2026-09-27T14:18:02.874" v="4044" actId="20577"/>
          <ac:spMkLst>
            <pc:docMk/>
            <pc:sldMk cId="4017309528" sldId="257"/>
            <ac:spMk id="3" creationId="{83062FB8-038D-0C7A-62E3-BAD0272BAFF5}"/>
          </ac:spMkLst>
        </pc:spChg>
      </pc:sldChg>
      <pc:sldChg chg="addSp delSp modSp new mod modClrScheme modAnim chgLayout modNotesTx">
        <pc:chgData name="Simon Percy" userId="7bf5f1e50067f108" providerId="LiveId" clId="{A06DDFFF-D63B-4DAB-BA4D-213389DDA0BE}" dt="2026-09-27T13:37:45.654" v="3660" actId="207"/>
        <pc:sldMkLst>
          <pc:docMk/>
          <pc:sldMk cId="701227074" sldId="258"/>
        </pc:sldMkLst>
        <pc:spChg chg="mod ord">
          <ac:chgData name="Simon Percy" userId="7bf5f1e50067f108" providerId="LiveId" clId="{A06DDFFF-D63B-4DAB-BA4D-213389DDA0BE}" dt="2026-09-27T13:37:45.654" v="3660" actId="207"/>
          <ac:spMkLst>
            <pc:docMk/>
            <pc:sldMk cId="701227074" sldId="258"/>
            <ac:spMk id="2" creationId="{D5517C40-C757-D8DF-39EA-E98E43BE0B6A}"/>
          </ac:spMkLst>
        </pc:spChg>
        <pc:spChg chg="del mod ord">
          <ac:chgData name="Simon Percy" userId="7bf5f1e50067f108" providerId="LiveId" clId="{A06DDFFF-D63B-4DAB-BA4D-213389DDA0BE}" dt="2026-09-26T08:38:42.670" v="93" actId="700"/>
          <ac:spMkLst>
            <pc:docMk/>
            <pc:sldMk cId="701227074" sldId="258"/>
            <ac:spMk id="3" creationId="{1CD8D5D4-2D3D-FA93-1231-FB640DDE5487}"/>
          </ac:spMkLst>
        </pc:spChg>
        <pc:spChg chg="add del mod ord">
          <ac:chgData name="Simon Percy" userId="7bf5f1e50067f108" providerId="LiveId" clId="{A06DDFFF-D63B-4DAB-BA4D-213389DDA0BE}" dt="2026-09-26T08:39:27.487" v="94" actId="931"/>
          <ac:spMkLst>
            <pc:docMk/>
            <pc:sldMk cId="701227074" sldId="258"/>
            <ac:spMk id="4" creationId="{A6185EE4-52E0-7AD0-A21F-81105A694F89}"/>
          </ac:spMkLst>
        </pc:spChg>
        <pc:spChg chg="add del mod ord">
          <ac:chgData name="Simon Percy" userId="7bf5f1e50067f108" providerId="LiveId" clId="{A06DDFFF-D63B-4DAB-BA4D-213389DDA0BE}" dt="2026-09-26T08:39:41.616" v="95" actId="931"/>
          <ac:spMkLst>
            <pc:docMk/>
            <pc:sldMk cId="701227074" sldId="258"/>
            <ac:spMk id="5" creationId="{5123B0B6-D379-AF19-4B93-95FC325CE54C}"/>
          </ac:spMkLst>
        </pc:spChg>
        <pc:picChg chg="add mod ord">
          <ac:chgData name="Simon Percy" userId="7bf5f1e50067f108" providerId="LiveId" clId="{A06DDFFF-D63B-4DAB-BA4D-213389DDA0BE}" dt="2026-09-26T08:39:27.487" v="94" actId="931"/>
          <ac:picMkLst>
            <pc:docMk/>
            <pc:sldMk cId="701227074" sldId="258"/>
            <ac:picMk id="7" creationId="{4488A88D-1481-48BD-9FFB-7C9E9D90B5C0}"/>
          </ac:picMkLst>
        </pc:picChg>
        <pc:picChg chg="add mod ord">
          <ac:chgData name="Simon Percy" userId="7bf5f1e50067f108" providerId="LiveId" clId="{A06DDFFF-D63B-4DAB-BA4D-213389DDA0BE}" dt="2026-09-26T08:39:41.616" v="95" actId="931"/>
          <ac:picMkLst>
            <pc:docMk/>
            <pc:sldMk cId="701227074" sldId="258"/>
            <ac:picMk id="9" creationId="{2E1C8146-C302-316A-E61D-EE08BE55ED83}"/>
          </ac:picMkLst>
        </pc:picChg>
      </pc:sldChg>
      <pc:sldChg chg="addSp delSp modSp new mod addAnim delAnim modAnim">
        <pc:chgData name="Simon Percy" userId="7bf5f1e50067f108" providerId="LiveId" clId="{A06DDFFF-D63B-4DAB-BA4D-213389DDA0BE}" dt="2026-09-27T14:31:15.855" v="4123" actId="15"/>
        <pc:sldMkLst>
          <pc:docMk/>
          <pc:sldMk cId="587789077" sldId="259"/>
        </pc:sldMkLst>
        <pc:spChg chg="mod">
          <ac:chgData name="Simon Percy" userId="7bf5f1e50067f108" providerId="LiveId" clId="{A06DDFFF-D63B-4DAB-BA4D-213389DDA0BE}" dt="2026-09-27T13:20:17.209" v="2944" actId="113"/>
          <ac:spMkLst>
            <pc:docMk/>
            <pc:sldMk cId="587789077" sldId="259"/>
            <ac:spMk id="2" creationId="{9B5892FF-7292-1072-8948-2BB97B1CB9A0}"/>
          </ac:spMkLst>
        </pc:spChg>
        <pc:spChg chg="del">
          <ac:chgData name="Simon Percy" userId="7bf5f1e50067f108" providerId="LiveId" clId="{A06DDFFF-D63B-4DAB-BA4D-213389DDA0BE}" dt="2026-09-26T09:36:14.917" v="130" actId="931"/>
          <ac:spMkLst>
            <pc:docMk/>
            <pc:sldMk cId="587789077" sldId="259"/>
            <ac:spMk id="3" creationId="{7026D284-C801-1F0C-D858-4981BE2B1405}"/>
          </ac:spMkLst>
        </pc:spChg>
        <pc:spChg chg="mod">
          <ac:chgData name="Simon Percy" userId="7bf5f1e50067f108" providerId="LiveId" clId="{A06DDFFF-D63B-4DAB-BA4D-213389DDA0BE}" dt="2026-09-27T14:31:15.855" v="4123" actId="15"/>
          <ac:spMkLst>
            <pc:docMk/>
            <pc:sldMk cId="587789077" sldId="259"/>
            <ac:spMk id="4" creationId="{67EF478F-BB7C-BA8C-DA8B-5803B061E2B3}"/>
          </ac:spMkLst>
        </pc:spChg>
        <pc:spChg chg="add del mod">
          <ac:chgData name="Simon Percy" userId="7bf5f1e50067f108" providerId="LiveId" clId="{A06DDFFF-D63B-4DAB-BA4D-213389DDA0BE}" dt="2026-09-27T13:41:21.627" v="3698" actId="931"/>
          <ac:spMkLst>
            <pc:docMk/>
            <pc:sldMk cId="587789077" sldId="259"/>
            <ac:spMk id="8" creationId="{9E96341F-9A1C-0C33-1FBB-D26A0DBC8629}"/>
          </ac:spMkLst>
        </pc:spChg>
        <pc:picChg chg="add del mod ord">
          <ac:chgData name="Simon Percy" userId="7bf5f1e50067f108" providerId="LiveId" clId="{A06DDFFF-D63B-4DAB-BA4D-213389DDA0BE}" dt="2026-09-27T13:41:09.537" v="3697" actId="21"/>
          <ac:picMkLst>
            <pc:docMk/>
            <pc:sldMk cId="587789077" sldId="259"/>
            <ac:picMk id="6" creationId="{0649740F-6F62-272D-D498-65A971E60917}"/>
          </ac:picMkLst>
        </pc:picChg>
        <pc:picChg chg="add mod ord">
          <ac:chgData name="Simon Percy" userId="7bf5f1e50067f108" providerId="LiveId" clId="{A06DDFFF-D63B-4DAB-BA4D-213389DDA0BE}" dt="2026-09-27T13:41:32.573" v="3700" actId="1076"/>
          <ac:picMkLst>
            <pc:docMk/>
            <pc:sldMk cId="587789077" sldId="259"/>
            <ac:picMk id="10" creationId="{C2E4F341-A6F2-3061-30ED-7B483A82E8D9}"/>
          </ac:picMkLst>
        </pc:picChg>
      </pc:sldChg>
      <pc:sldChg chg="addSp delSp modSp new mod modClrScheme addAnim delAnim modAnim chgLayout modNotesTx">
        <pc:chgData name="Simon Percy" userId="7bf5f1e50067f108" providerId="LiveId" clId="{A06DDFFF-D63B-4DAB-BA4D-213389DDA0BE}" dt="2026-09-27T14:40:20.328" v="4277" actId="20577"/>
        <pc:sldMkLst>
          <pc:docMk/>
          <pc:sldMk cId="1029033461" sldId="260"/>
        </pc:sldMkLst>
        <pc:spChg chg="del mod ord">
          <ac:chgData name="Simon Percy" userId="7bf5f1e50067f108" providerId="LiveId" clId="{A06DDFFF-D63B-4DAB-BA4D-213389DDA0BE}" dt="2026-09-26T11:40:04.520" v="801" actId="700"/>
          <ac:spMkLst>
            <pc:docMk/>
            <pc:sldMk cId="1029033461" sldId="260"/>
            <ac:spMk id="2" creationId="{91D8A4DE-779F-B1D1-0CF0-A9FA6052B78B}"/>
          </ac:spMkLst>
        </pc:spChg>
        <pc:spChg chg="del mod ord">
          <ac:chgData name="Simon Percy" userId="7bf5f1e50067f108" providerId="LiveId" clId="{A06DDFFF-D63B-4DAB-BA4D-213389DDA0BE}" dt="2026-09-26T11:40:04.520" v="801" actId="700"/>
          <ac:spMkLst>
            <pc:docMk/>
            <pc:sldMk cId="1029033461" sldId="260"/>
            <ac:spMk id="3" creationId="{8E82B773-FBA5-2057-C145-1C9F93E7DDEF}"/>
          </ac:spMkLst>
        </pc:spChg>
        <pc:spChg chg="del">
          <ac:chgData name="Simon Percy" userId="7bf5f1e50067f108" providerId="LiveId" clId="{A06DDFFF-D63B-4DAB-BA4D-213389DDA0BE}" dt="2026-09-26T11:40:04.520" v="801" actId="700"/>
          <ac:spMkLst>
            <pc:docMk/>
            <pc:sldMk cId="1029033461" sldId="260"/>
            <ac:spMk id="4" creationId="{6ECFF366-3835-0D97-C3E0-2688B03289DB}"/>
          </ac:spMkLst>
        </pc:spChg>
        <pc:spChg chg="add mod ord">
          <ac:chgData name="Simon Percy" userId="7bf5f1e50067f108" providerId="LiveId" clId="{A06DDFFF-D63B-4DAB-BA4D-213389DDA0BE}" dt="2026-09-27T14:31:39.057" v="4124" actId="20577"/>
          <ac:spMkLst>
            <pc:docMk/>
            <pc:sldMk cId="1029033461" sldId="260"/>
            <ac:spMk id="5" creationId="{C7036A9D-C74D-59BB-8FFC-45335ECF8181}"/>
          </ac:spMkLst>
        </pc:spChg>
        <pc:spChg chg="add mod ord">
          <ac:chgData name="Simon Percy" userId="7bf5f1e50067f108" providerId="LiveId" clId="{A06DDFFF-D63B-4DAB-BA4D-213389DDA0BE}" dt="2026-09-27T14:32:16.544" v="4134" actId="313"/>
          <ac:spMkLst>
            <pc:docMk/>
            <pc:sldMk cId="1029033461" sldId="260"/>
            <ac:spMk id="6" creationId="{9FA7E5BB-ADFB-0164-CA1D-092CD0027D07}"/>
          </ac:spMkLst>
        </pc:spChg>
      </pc:sldChg>
      <pc:sldChg chg="addSp delSp modSp new mod modClrScheme addAnim delAnim modAnim chgLayout modNotesTx">
        <pc:chgData name="Simon Percy" userId="7bf5f1e50067f108" providerId="LiveId" clId="{A06DDFFF-D63B-4DAB-BA4D-213389DDA0BE}" dt="2026-09-27T14:21:31.227" v="4065" actId="5793"/>
        <pc:sldMkLst>
          <pc:docMk/>
          <pc:sldMk cId="3237934573" sldId="261"/>
        </pc:sldMkLst>
        <pc:spChg chg="mod ord">
          <ac:chgData name="Simon Percy" userId="7bf5f1e50067f108" providerId="LiveId" clId="{A06DDFFF-D63B-4DAB-BA4D-213389DDA0BE}" dt="2026-09-27T13:38:54.025" v="3666" actId="255"/>
          <ac:spMkLst>
            <pc:docMk/>
            <pc:sldMk cId="3237934573" sldId="261"/>
            <ac:spMk id="2" creationId="{9D1D4DD3-D842-48BF-63F9-1461D5F9E650}"/>
          </ac:spMkLst>
        </pc:spChg>
        <pc:spChg chg="del mod ord">
          <ac:chgData name="Simon Percy" userId="7bf5f1e50067f108" providerId="LiveId" clId="{A06DDFFF-D63B-4DAB-BA4D-213389DDA0BE}" dt="2026-09-26T11:34:27.027" v="375" actId="700"/>
          <ac:spMkLst>
            <pc:docMk/>
            <pc:sldMk cId="3237934573" sldId="261"/>
            <ac:spMk id="3" creationId="{9D214FB3-5DB0-7BD5-74DE-CAC92E1BDC0B}"/>
          </ac:spMkLst>
        </pc:spChg>
        <pc:spChg chg="del">
          <ac:chgData name="Simon Percy" userId="7bf5f1e50067f108" providerId="LiveId" clId="{A06DDFFF-D63B-4DAB-BA4D-213389DDA0BE}" dt="2026-09-26T11:34:27.027" v="375" actId="700"/>
          <ac:spMkLst>
            <pc:docMk/>
            <pc:sldMk cId="3237934573" sldId="261"/>
            <ac:spMk id="4" creationId="{68917CD4-BB7B-4D67-99AC-14CBB2F6C84F}"/>
          </ac:spMkLst>
        </pc:spChg>
        <pc:spChg chg="add mod ord">
          <ac:chgData name="Simon Percy" userId="7bf5f1e50067f108" providerId="LiveId" clId="{A06DDFFF-D63B-4DAB-BA4D-213389DDA0BE}" dt="2026-09-27T14:21:31.227" v="4065" actId="5793"/>
          <ac:spMkLst>
            <pc:docMk/>
            <pc:sldMk cId="3237934573" sldId="261"/>
            <ac:spMk id="5" creationId="{0216F590-C5BB-28E3-C393-6B6CAAB0CD70}"/>
          </ac:spMkLst>
        </pc:spChg>
      </pc:sldChg>
      <pc:sldChg chg="addSp delSp modSp new mod modClrScheme addAnim delAnim modAnim chgLayout modNotesTx">
        <pc:chgData name="Simon Percy" userId="7bf5f1e50067f108" providerId="LiveId" clId="{A06DDFFF-D63B-4DAB-BA4D-213389DDA0BE}" dt="2026-09-27T14:35:06.164" v="4158" actId="20577"/>
        <pc:sldMkLst>
          <pc:docMk/>
          <pc:sldMk cId="2454925432" sldId="262"/>
        </pc:sldMkLst>
        <pc:spChg chg="mod ord">
          <ac:chgData name="Simon Percy" userId="7bf5f1e50067f108" providerId="LiveId" clId="{A06DDFFF-D63B-4DAB-BA4D-213389DDA0BE}" dt="2026-09-27T13:24:18.552" v="3153" actId="700"/>
          <ac:spMkLst>
            <pc:docMk/>
            <pc:sldMk cId="2454925432" sldId="262"/>
            <ac:spMk id="2" creationId="{4C845206-BF34-E6B3-FBD6-61C4142AFFDE}"/>
          </ac:spMkLst>
        </pc:spChg>
        <pc:spChg chg="mod ord">
          <ac:chgData name="Simon Percy" userId="7bf5f1e50067f108" providerId="LiveId" clId="{A06DDFFF-D63B-4DAB-BA4D-213389DDA0BE}" dt="2026-09-27T14:33:39.310" v="4144" actId="20577"/>
          <ac:spMkLst>
            <pc:docMk/>
            <pc:sldMk cId="2454925432" sldId="262"/>
            <ac:spMk id="3" creationId="{9C3863C5-DF32-E485-441D-F5BAC135CB24}"/>
          </ac:spMkLst>
        </pc:spChg>
        <pc:spChg chg="add del mod ord">
          <ac:chgData name="Simon Percy" userId="7bf5f1e50067f108" providerId="LiveId" clId="{A06DDFFF-D63B-4DAB-BA4D-213389DDA0BE}" dt="2026-09-27T13:26:46.994" v="3160" actId="931"/>
          <ac:spMkLst>
            <pc:docMk/>
            <pc:sldMk cId="2454925432" sldId="262"/>
            <ac:spMk id="4" creationId="{47B46014-B93B-8563-3A52-6C9431E311FF}"/>
          </ac:spMkLst>
        </pc:spChg>
        <pc:picChg chg="add mod ord">
          <ac:chgData name="Simon Percy" userId="7bf5f1e50067f108" providerId="LiveId" clId="{A06DDFFF-D63B-4DAB-BA4D-213389DDA0BE}" dt="2026-09-27T13:26:46.994" v="3160" actId="931"/>
          <ac:picMkLst>
            <pc:docMk/>
            <pc:sldMk cId="2454925432" sldId="262"/>
            <ac:picMk id="6" creationId="{D5446594-4818-E593-B67D-38A2C9FB2439}"/>
          </ac:picMkLst>
        </pc:picChg>
      </pc:sldChg>
      <pc:sldChg chg="modSp new mod addAnim delAnim modAnim modNotesTx">
        <pc:chgData name="Simon Percy" userId="7bf5f1e50067f108" providerId="LiveId" clId="{A06DDFFF-D63B-4DAB-BA4D-213389DDA0BE}" dt="2026-09-27T14:23:00.419" v="4073" actId="20577"/>
        <pc:sldMkLst>
          <pc:docMk/>
          <pc:sldMk cId="599397630" sldId="263"/>
        </pc:sldMkLst>
        <pc:spChg chg="mod">
          <ac:chgData name="Simon Percy" userId="7bf5f1e50067f108" providerId="LiveId" clId="{A06DDFFF-D63B-4DAB-BA4D-213389DDA0BE}" dt="2026-09-27T14:23:00.419" v="4073" actId="20577"/>
          <ac:spMkLst>
            <pc:docMk/>
            <pc:sldMk cId="599397630" sldId="263"/>
            <ac:spMk id="2" creationId="{275579BE-6050-F303-AEF8-726E9089C242}"/>
          </ac:spMkLst>
        </pc:spChg>
        <pc:spChg chg="mod">
          <ac:chgData name="Simon Percy" userId="7bf5f1e50067f108" providerId="LiveId" clId="{A06DDFFF-D63B-4DAB-BA4D-213389DDA0BE}" dt="2026-09-26T17:02:48.614" v="2139" actId="20577"/>
          <ac:spMkLst>
            <pc:docMk/>
            <pc:sldMk cId="599397630" sldId="263"/>
            <ac:spMk id="3" creationId="{C026D628-367D-79F0-AB42-2E10A792722B}"/>
          </ac:spMkLst>
        </pc:spChg>
      </pc:sldChg>
      <pc:sldChg chg="new del">
        <pc:chgData name="Simon Percy" userId="7bf5f1e50067f108" providerId="LiveId" clId="{A06DDFFF-D63B-4DAB-BA4D-213389DDA0BE}" dt="2026-09-27T13:36:08.463" v="3624" actId="47"/>
        <pc:sldMkLst>
          <pc:docMk/>
          <pc:sldMk cId="3197302764" sldId="264"/>
        </pc:sldMkLst>
      </pc:sldChg>
    </pc:docChg>
  </pc:docChgLst>
  <pc:docChgLst>
    <pc:chgData name="Simon Percy" userId="8d8a7110-807a-4afd-8883-5950f10c8571" providerId="ADAL" clId="{A06DDFFF-D63B-4DAB-BA4D-213389DDA0BE}"/>
    <pc:docChg chg="custSel modSld">
      <pc:chgData name="Simon Percy" userId="8d8a7110-807a-4afd-8883-5950f10c8571" providerId="ADAL" clId="{A06DDFFF-D63B-4DAB-BA4D-213389DDA0BE}" dt="2026-09-27T15:58:03.535" v="972" actId="313"/>
      <pc:docMkLst>
        <pc:docMk/>
      </pc:docMkLst>
      <pc:sldChg chg="modNotesTx">
        <pc:chgData name="Simon Percy" userId="8d8a7110-807a-4afd-8883-5950f10c8571" providerId="ADAL" clId="{A06DDFFF-D63B-4DAB-BA4D-213389DDA0BE}" dt="2026-09-27T15:58:03.535" v="972" actId="313"/>
        <pc:sldMkLst>
          <pc:docMk/>
          <pc:sldMk cId="701227074" sldId="258"/>
        </pc:sldMkLst>
      </pc:sldChg>
      <pc:sldChg chg="modNotesTx">
        <pc:chgData name="Simon Percy" userId="8d8a7110-807a-4afd-8883-5950f10c8571" providerId="ADAL" clId="{A06DDFFF-D63B-4DAB-BA4D-213389DDA0BE}" dt="2026-09-27T15:48:29.104" v="520" actId="20577"/>
        <pc:sldMkLst>
          <pc:docMk/>
          <pc:sldMk cId="1029033461" sldId="260"/>
        </pc:sldMkLst>
      </pc:sldChg>
      <pc:sldChg chg="modSp mod modAnim modNotesTx">
        <pc:chgData name="Simon Percy" userId="8d8a7110-807a-4afd-8883-5950f10c8571" providerId="ADAL" clId="{A06DDFFF-D63B-4DAB-BA4D-213389DDA0BE}" dt="2026-09-27T15:55:17.848" v="850"/>
        <pc:sldMkLst>
          <pc:docMk/>
          <pc:sldMk cId="2454925432" sldId="262"/>
        </pc:sldMkLst>
        <pc:spChg chg="mod">
          <ac:chgData name="Simon Percy" userId="8d8a7110-807a-4afd-8883-5950f10c8571" providerId="ADAL" clId="{A06DDFFF-D63B-4DAB-BA4D-213389DDA0BE}" dt="2026-09-27T15:51:16.216" v="543" actId="20577"/>
          <ac:spMkLst>
            <pc:docMk/>
            <pc:sldMk cId="2454925432" sldId="262"/>
            <ac:spMk id="3" creationId="{9C3863C5-DF32-E485-441D-F5BAC135CB2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85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7636" y="0"/>
            <a:ext cx="2951163" cy="498852"/>
          </a:xfrm>
          <a:prstGeom prst="rect">
            <a:avLst/>
          </a:prstGeom>
        </p:spPr>
        <p:txBody>
          <a:bodyPr vert="horz" lIns="91440" tIns="45720" rIns="91440" bIns="45720" rtlCol="0"/>
          <a:lstStyle>
            <a:lvl1pPr algn="r">
              <a:defRPr sz="1200"/>
            </a:lvl1pPr>
          </a:lstStyle>
          <a:p>
            <a:fld id="{08B968B7-08F4-48B6-965A-8C5A5C71EDDE}" type="datetimeFigureOut">
              <a:rPr lang="en-GB" smtClean="0"/>
              <a:t>27/09/2026</a:t>
            </a:fld>
            <a:endParaRPr lang="en-GB"/>
          </a:p>
        </p:txBody>
      </p:sp>
      <p:sp>
        <p:nvSpPr>
          <p:cNvPr id="4" name="Slide Image Placeholder 3"/>
          <p:cNvSpPr>
            <a:spLocks noGrp="1" noRot="1" noChangeAspect="1"/>
          </p:cNvSpPr>
          <p:nvPr>
            <p:ph type="sldImg" idx="2"/>
          </p:nvPr>
        </p:nvSpPr>
        <p:spPr>
          <a:xfrm>
            <a:off x="422275" y="1243013"/>
            <a:ext cx="5965825"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038" y="4784835"/>
            <a:ext cx="5448300" cy="3914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3662"/>
            <a:ext cx="2951163" cy="49885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7636" y="9443662"/>
            <a:ext cx="2951163" cy="498851"/>
          </a:xfrm>
          <a:prstGeom prst="rect">
            <a:avLst/>
          </a:prstGeom>
        </p:spPr>
        <p:txBody>
          <a:bodyPr vert="horz" lIns="91440" tIns="45720" rIns="91440" bIns="45720" rtlCol="0" anchor="b"/>
          <a:lstStyle>
            <a:lvl1pPr algn="r">
              <a:defRPr sz="1200"/>
            </a:lvl1pPr>
          </a:lstStyle>
          <a:p>
            <a:fld id="{91DA0546-99BA-4BBC-8F14-5B96560F0725}" type="slidenum">
              <a:rPr lang="en-GB" smtClean="0"/>
              <a:t>‹#›</a:t>
            </a:fld>
            <a:endParaRPr lang="en-GB"/>
          </a:p>
        </p:txBody>
      </p:sp>
    </p:spTree>
    <p:extLst>
      <p:ext uri="{BB962C8B-B14F-4D97-AF65-F5344CB8AC3E}">
        <p14:creationId xmlns:p14="http://schemas.microsoft.com/office/powerpoint/2010/main" val="3306166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1DA0546-99BA-4BBC-8F14-5B96560F0725}" type="slidenum">
              <a:rPr lang="en-GB" smtClean="0"/>
              <a:t>1</a:t>
            </a:fld>
            <a:endParaRPr lang="en-GB"/>
          </a:p>
        </p:txBody>
      </p:sp>
    </p:spTree>
    <p:extLst>
      <p:ext uri="{BB962C8B-B14F-4D97-AF65-F5344CB8AC3E}">
        <p14:creationId xmlns:p14="http://schemas.microsoft.com/office/powerpoint/2010/main" val="3151219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Andrew Scott play Group Captain James Stagg.  </a:t>
            </a:r>
            <a:r>
              <a:rPr lang="en-GB"/>
              <a:t>Chief Meteorologist </a:t>
            </a:r>
            <a:r>
              <a:rPr lang="en-GB" dirty="0"/>
              <a:t>at the time of D-Day he was advising whether they could go  or not </a:t>
            </a:r>
          </a:p>
        </p:txBody>
      </p:sp>
      <p:sp>
        <p:nvSpPr>
          <p:cNvPr id="4" name="Slide Number Placeholder 3"/>
          <p:cNvSpPr>
            <a:spLocks noGrp="1"/>
          </p:cNvSpPr>
          <p:nvPr>
            <p:ph type="sldNum" sz="quarter" idx="5"/>
          </p:nvPr>
        </p:nvSpPr>
        <p:spPr/>
        <p:txBody>
          <a:bodyPr/>
          <a:lstStyle/>
          <a:p>
            <a:fld id="{91DA0546-99BA-4BBC-8F14-5B96560F0725}" type="slidenum">
              <a:rPr lang="en-GB" smtClean="0"/>
              <a:t>3</a:t>
            </a:fld>
            <a:endParaRPr lang="en-GB"/>
          </a:p>
        </p:txBody>
      </p:sp>
    </p:spTree>
    <p:extLst>
      <p:ext uri="{BB962C8B-B14F-4D97-AF65-F5344CB8AC3E}">
        <p14:creationId xmlns:p14="http://schemas.microsoft.com/office/powerpoint/2010/main" val="2318400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Notice their salutation – O King live for ever! V3  Here is a man who foolishly believes that he is going to live forever, and these men are </a:t>
            </a:r>
            <a:r>
              <a:rPr lang="en-GB" dirty="0" err="1"/>
              <a:t>affriming</a:t>
            </a:r>
            <a:r>
              <a:rPr lang="en-GB" dirty="0"/>
              <a:t> him in this delusion no wonder the dream troubled him.</a:t>
            </a:r>
          </a:p>
        </p:txBody>
      </p:sp>
      <p:sp>
        <p:nvSpPr>
          <p:cNvPr id="4" name="Slide Number Placeholder 3"/>
          <p:cNvSpPr>
            <a:spLocks noGrp="1"/>
          </p:cNvSpPr>
          <p:nvPr>
            <p:ph type="sldNum" sz="quarter" idx="5"/>
          </p:nvPr>
        </p:nvSpPr>
        <p:spPr/>
        <p:txBody>
          <a:bodyPr/>
          <a:lstStyle/>
          <a:p>
            <a:fld id="{91DA0546-99BA-4BBC-8F14-5B96560F0725}" type="slidenum">
              <a:rPr lang="en-GB" smtClean="0"/>
              <a:t>4</a:t>
            </a:fld>
            <a:endParaRPr lang="en-GB"/>
          </a:p>
        </p:txBody>
      </p:sp>
    </p:spTree>
    <p:extLst>
      <p:ext uri="{BB962C8B-B14F-4D97-AF65-F5344CB8AC3E}">
        <p14:creationId xmlns:p14="http://schemas.microsoft.com/office/powerpoint/2010/main" val="629498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Notice that Daniel is concerned for the other wise men, not just himself or his friends.</a:t>
            </a:r>
          </a:p>
        </p:txBody>
      </p:sp>
      <p:sp>
        <p:nvSpPr>
          <p:cNvPr id="4" name="Slide Number Placeholder 3"/>
          <p:cNvSpPr>
            <a:spLocks noGrp="1"/>
          </p:cNvSpPr>
          <p:nvPr>
            <p:ph type="sldNum" sz="quarter" idx="5"/>
          </p:nvPr>
        </p:nvSpPr>
        <p:spPr/>
        <p:txBody>
          <a:bodyPr/>
          <a:lstStyle/>
          <a:p>
            <a:fld id="{91DA0546-99BA-4BBC-8F14-5B96560F0725}" type="slidenum">
              <a:rPr lang="en-GB" smtClean="0"/>
              <a:t>5</a:t>
            </a:fld>
            <a:endParaRPr lang="en-GB"/>
          </a:p>
        </p:txBody>
      </p:sp>
    </p:spTree>
    <p:extLst>
      <p:ext uri="{BB962C8B-B14F-4D97-AF65-F5344CB8AC3E}">
        <p14:creationId xmlns:p14="http://schemas.microsoft.com/office/powerpoint/2010/main" val="2907333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Fear not trust God in all these, 14:1, Don’t be rattled the Message.  One of the staff husband’s at the school. Daniel is one of many others who God has had stand before the rulers to declare him.  Joseph stood before Pharoah,  Elijah stood before King Ahab, Paul before Felix and Festus and probably the emperor </a:t>
            </a:r>
            <a:r>
              <a:rPr lang="en-GB" dirty="0" err="1"/>
              <a:t>nero</a:t>
            </a:r>
            <a:r>
              <a:rPr lang="en-GB" dirty="0"/>
              <a:t> himself. Notice the perspective Daniel has, the Lord is the one who is control of all people </a:t>
            </a:r>
            <a:r>
              <a:rPr lang="en-GB" dirty="0" err="1"/>
              <a:t>heraises</a:t>
            </a:r>
            <a:r>
              <a:rPr lang="en-GB" dirty="0"/>
              <a:t> kings up and sets them down. V21, He changes times and seasons. It is that absolute confidence that God is sovereign that helps Daniel. </a:t>
            </a:r>
          </a:p>
        </p:txBody>
      </p:sp>
      <p:sp>
        <p:nvSpPr>
          <p:cNvPr id="4" name="Slide Number Placeholder 3"/>
          <p:cNvSpPr>
            <a:spLocks noGrp="1"/>
          </p:cNvSpPr>
          <p:nvPr>
            <p:ph type="sldNum" sz="quarter" idx="5"/>
          </p:nvPr>
        </p:nvSpPr>
        <p:spPr/>
        <p:txBody>
          <a:bodyPr/>
          <a:lstStyle/>
          <a:p>
            <a:fld id="{91DA0546-99BA-4BBC-8F14-5B96560F0725}" type="slidenum">
              <a:rPr lang="en-GB" smtClean="0"/>
              <a:t>7</a:t>
            </a:fld>
            <a:endParaRPr lang="en-GB"/>
          </a:p>
        </p:txBody>
      </p:sp>
    </p:spTree>
    <p:extLst>
      <p:ext uri="{BB962C8B-B14F-4D97-AF65-F5344CB8AC3E}">
        <p14:creationId xmlns:p14="http://schemas.microsoft.com/office/powerpoint/2010/main" val="1965091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1952 he  left for Ecuador with a desire to share the gospel with the Quechua Ketch-</a:t>
            </a:r>
            <a:r>
              <a:rPr lang="en-GB" dirty="0" err="1"/>
              <a:t>wah</a:t>
            </a:r>
            <a:r>
              <a:rPr lang="en-GB" dirty="0"/>
              <a:t> Indians also called the Auca mean savages in their own language. In 1953 he married another missionary Ellizabeth and then Jim tried to share the gospel.  He was taken by an MAF pilot called Nate Saint. </a:t>
            </a:r>
          </a:p>
          <a:p>
            <a:r>
              <a:rPr lang="en-GB" dirty="0"/>
              <a:t>Elijah was a man like us, I ma sure the same could be said about Daniel, this is what God had done with him and when needed he can do th same with you and I.  Daniel is not afraid to make it clear that there is a God in heaven who has revealed this to </a:t>
            </a:r>
            <a:r>
              <a:rPr lang="en-GB" dirty="0" err="1"/>
              <a:t>him,so</a:t>
            </a:r>
            <a:r>
              <a:rPr lang="en-GB" dirty="0"/>
              <a:t> that Neb may know the future. </a:t>
            </a:r>
          </a:p>
        </p:txBody>
      </p:sp>
      <p:sp>
        <p:nvSpPr>
          <p:cNvPr id="4" name="Slide Number Placeholder 3"/>
          <p:cNvSpPr>
            <a:spLocks noGrp="1"/>
          </p:cNvSpPr>
          <p:nvPr>
            <p:ph type="sldNum" sz="quarter" idx="5"/>
          </p:nvPr>
        </p:nvSpPr>
        <p:spPr/>
        <p:txBody>
          <a:bodyPr/>
          <a:lstStyle/>
          <a:p>
            <a:fld id="{91DA0546-99BA-4BBC-8F14-5B96560F0725}" type="slidenum">
              <a:rPr lang="en-GB" smtClean="0"/>
              <a:t>8</a:t>
            </a:fld>
            <a:endParaRPr lang="en-GB"/>
          </a:p>
        </p:txBody>
      </p:sp>
    </p:spTree>
    <p:extLst>
      <p:ext uri="{BB962C8B-B14F-4D97-AF65-F5344CB8AC3E}">
        <p14:creationId xmlns:p14="http://schemas.microsoft.com/office/powerpoint/2010/main" val="3138225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4CBAC-AD73-1F57-0425-A69B4D57BC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FE7C2B1-A03A-9EFC-4702-B7026BCB4E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D382F97-A6D8-8910-6716-F8E6C4C2EB07}"/>
              </a:ext>
            </a:extLst>
          </p:cNvPr>
          <p:cNvSpPr>
            <a:spLocks noGrp="1"/>
          </p:cNvSpPr>
          <p:nvPr>
            <p:ph type="dt" sz="half" idx="10"/>
          </p:nvPr>
        </p:nvSpPr>
        <p:spPr/>
        <p:txBody>
          <a:bodyPr/>
          <a:lstStyle/>
          <a:p>
            <a:fld id="{C295FED3-4F15-478C-9329-8D39283EFE67}" type="datetimeFigureOut">
              <a:rPr lang="en-GB" smtClean="0"/>
              <a:t>27/09/2026</a:t>
            </a:fld>
            <a:endParaRPr lang="en-GB"/>
          </a:p>
        </p:txBody>
      </p:sp>
      <p:sp>
        <p:nvSpPr>
          <p:cNvPr id="5" name="Footer Placeholder 4">
            <a:extLst>
              <a:ext uri="{FF2B5EF4-FFF2-40B4-BE49-F238E27FC236}">
                <a16:creationId xmlns:a16="http://schemas.microsoft.com/office/drawing/2014/main" id="{2317CB7C-4342-70E2-0A08-BCB612C433C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3EE894-CB61-826A-F71A-0C5990C25B8C}"/>
              </a:ext>
            </a:extLst>
          </p:cNvPr>
          <p:cNvSpPr>
            <a:spLocks noGrp="1"/>
          </p:cNvSpPr>
          <p:nvPr>
            <p:ph type="sldNum" sz="quarter" idx="12"/>
          </p:nvPr>
        </p:nvSpPr>
        <p:spPr/>
        <p:txBody>
          <a:bodyPr/>
          <a:lstStyle/>
          <a:p>
            <a:fld id="{74BB5E04-4555-4AD9-A58A-E49E3D755C2E}" type="slidenum">
              <a:rPr lang="en-GB" smtClean="0"/>
              <a:t>‹#›</a:t>
            </a:fld>
            <a:endParaRPr lang="en-GB"/>
          </a:p>
        </p:txBody>
      </p:sp>
    </p:spTree>
    <p:extLst>
      <p:ext uri="{BB962C8B-B14F-4D97-AF65-F5344CB8AC3E}">
        <p14:creationId xmlns:p14="http://schemas.microsoft.com/office/powerpoint/2010/main" val="1554902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31316-4521-126F-E28C-52BDB80BF63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34008A6-4AFC-5D21-44AE-47BC5C8688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93F07E-2011-2E92-F21E-56210C1A2617}"/>
              </a:ext>
            </a:extLst>
          </p:cNvPr>
          <p:cNvSpPr>
            <a:spLocks noGrp="1"/>
          </p:cNvSpPr>
          <p:nvPr>
            <p:ph type="dt" sz="half" idx="10"/>
          </p:nvPr>
        </p:nvSpPr>
        <p:spPr/>
        <p:txBody>
          <a:bodyPr/>
          <a:lstStyle/>
          <a:p>
            <a:fld id="{C295FED3-4F15-478C-9329-8D39283EFE67}" type="datetimeFigureOut">
              <a:rPr lang="en-GB" smtClean="0"/>
              <a:t>27/09/2026</a:t>
            </a:fld>
            <a:endParaRPr lang="en-GB"/>
          </a:p>
        </p:txBody>
      </p:sp>
      <p:sp>
        <p:nvSpPr>
          <p:cNvPr id="5" name="Footer Placeholder 4">
            <a:extLst>
              <a:ext uri="{FF2B5EF4-FFF2-40B4-BE49-F238E27FC236}">
                <a16:creationId xmlns:a16="http://schemas.microsoft.com/office/drawing/2014/main" id="{B4364B1B-3FD5-CA16-7BF7-FD0C3AA4B5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925955-65CC-A9D3-C237-66AA50F863E0}"/>
              </a:ext>
            </a:extLst>
          </p:cNvPr>
          <p:cNvSpPr>
            <a:spLocks noGrp="1"/>
          </p:cNvSpPr>
          <p:nvPr>
            <p:ph type="sldNum" sz="quarter" idx="12"/>
          </p:nvPr>
        </p:nvSpPr>
        <p:spPr/>
        <p:txBody>
          <a:bodyPr/>
          <a:lstStyle/>
          <a:p>
            <a:fld id="{74BB5E04-4555-4AD9-A58A-E49E3D755C2E}" type="slidenum">
              <a:rPr lang="en-GB" smtClean="0"/>
              <a:t>‹#›</a:t>
            </a:fld>
            <a:endParaRPr lang="en-GB"/>
          </a:p>
        </p:txBody>
      </p:sp>
    </p:spTree>
    <p:extLst>
      <p:ext uri="{BB962C8B-B14F-4D97-AF65-F5344CB8AC3E}">
        <p14:creationId xmlns:p14="http://schemas.microsoft.com/office/powerpoint/2010/main" val="2930855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1A6B6-E05A-AF48-D1B4-949BACB1867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592C48A-E2A4-495B-3C1C-8C2F2A23D79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8F03A7-233C-1BAE-2158-4D0F8B5199B7}"/>
              </a:ext>
            </a:extLst>
          </p:cNvPr>
          <p:cNvSpPr>
            <a:spLocks noGrp="1"/>
          </p:cNvSpPr>
          <p:nvPr>
            <p:ph type="dt" sz="half" idx="10"/>
          </p:nvPr>
        </p:nvSpPr>
        <p:spPr/>
        <p:txBody>
          <a:bodyPr/>
          <a:lstStyle/>
          <a:p>
            <a:fld id="{C295FED3-4F15-478C-9329-8D39283EFE67}" type="datetimeFigureOut">
              <a:rPr lang="en-GB" smtClean="0"/>
              <a:t>27/09/2026</a:t>
            </a:fld>
            <a:endParaRPr lang="en-GB"/>
          </a:p>
        </p:txBody>
      </p:sp>
      <p:sp>
        <p:nvSpPr>
          <p:cNvPr id="5" name="Footer Placeholder 4">
            <a:extLst>
              <a:ext uri="{FF2B5EF4-FFF2-40B4-BE49-F238E27FC236}">
                <a16:creationId xmlns:a16="http://schemas.microsoft.com/office/drawing/2014/main" id="{E788FE30-9715-47C2-08F3-E46398C3F3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403C07-4AD4-1188-A20C-EF472EC83A0D}"/>
              </a:ext>
            </a:extLst>
          </p:cNvPr>
          <p:cNvSpPr>
            <a:spLocks noGrp="1"/>
          </p:cNvSpPr>
          <p:nvPr>
            <p:ph type="sldNum" sz="quarter" idx="12"/>
          </p:nvPr>
        </p:nvSpPr>
        <p:spPr/>
        <p:txBody>
          <a:bodyPr/>
          <a:lstStyle/>
          <a:p>
            <a:fld id="{74BB5E04-4555-4AD9-A58A-E49E3D755C2E}" type="slidenum">
              <a:rPr lang="en-GB" smtClean="0"/>
              <a:t>‹#›</a:t>
            </a:fld>
            <a:endParaRPr lang="en-GB"/>
          </a:p>
        </p:txBody>
      </p:sp>
    </p:spTree>
    <p:extLst>
      <p:ext uri="{BB962C8B-B14F-4D97-AF65-F5344CB8AC3E}">
        <p14:creationId xmlns:p14="http://schemas.microsoft.com/office/powerpoint/2010/main" val="428744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100DE-1249-8289-68CC-6995F6A15E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5A313DC-5899-4C80-2B80-53EEB029FE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EDED952-138D-23AD-80B8-F729BA826D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67F3858-BA56-9BBC-465D-44FDB57AA73C}"/>
              </a:ext>
            </a:extLst>
          </p:cNvPr>
          <p:cNvSpPr>
            <a:spLocks noGrp="1"/>
          </p:cNvSpPr>
          <p:nvPr>
            <p:ph type="dt" sz="half" idx="10"/>
          </p:nvPr>
        </p:nvSpPr>
        <p:spPr/>
        <p:txBody>
          <a:bodyPr/>
          <a:lstStyle/>
          <a:p>
            <a:fld id="{C295FED3-4F15-478C-9329-8D39283EFE67}" type="datetimeFigureOut">
              <a:rPr lang="en-GB" smtClean="0"/>
              <a:t>27/09/2026</a:t>
            </a:fld>
            <a:endParaRPr lang="en-GB"/>
          </a:p>
        </p:txBody>
      </p:sp>
      <p:sp>
        <p:nvSpPr>
          <p:cNvPr id="6" name="Footer Placeholder 5">
            <a:extLst>
              <a:ext uri="{FF2B5EF4-FFF2-40B4-BE49-F238E27FC236}">
                <a16:creationId xmlns:a16="http://schemas.microsoft.com/office/drawing/2014/main" id="{8BA20717-FCD5-E957-8613-FE5EC7A300F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C007EDF-6E73-A6F6-E446-FBCF5D903B84}"/>
              </a:ext>
            </a:extLst>
          </p:cNvPr>
          <p:cNvSpPr>
            <a:spLocks noGrp="1"/>
          </p:cNvSpPr>
          <p:nvPr>
            <p:ph type="sldNum" sz="quarter" idx="12"/>
          </p:nvPr>
        </p:nvSpPr>
        <p:spPr/>
        <p:txBody>
          <a:bodyPr/>
          <a:lstStyle/>
          <a:p>
            <a:fld id="{74BB5E04-4555-4AD9-A58A-E49E3D755C2E}" type="slidenum">
              <a:rPr lang="en-GB" smtClean="0"/>
              <a:t>‹#›</a:t>
            </a:fld>
            <a:endParaRPr lang="en-GB"/>
          </a:p>
        </p:txBody>
      </p:sp>
    </p:spTree>
    <p:extLst>
      <p:ext uri="{BB962C8B-B14F-4D97-AF65-F5344CB8AC3E}">
        <p14:creationId xmlns:p14="http://schemas.microsoft.com/office/powerpoint/2010/main" val="1396821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03F28-5D6A-9993-4C1B-F0407239EB3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77802B1-73A3-FC96-963A-A4FBC03343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DE7FBE-2589-4767-9AD5-B2751E66B8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3828FF7-389A-BCE5-2AB8-92D29F1634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9AA2EF-BB0A-A329-85EB-08DA6F4F8F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495D3C4-27DD-8C20-7D61-5F8C876CF2C9}"/>
              </a:ext>
            </a:extLst>
          </p:cNvPr>
          <p:cNvSpPr>
            <a:spLocks noGrp="1"/>
          </p:cNvSpPr>
          <p:nvPr>
            <p:ph type="dt" sz="half" idx="10"/>
          </p:nvPr>
        </p:nvSpPr>
        <p:spPr/>
        <p:txBody>
          <a:bodyPr/>
          <a:lstStyle/>
          <a:p>
            <a:fld id="{C295FED3-4F15-478C-9329-8D39283EFE67}" type="datetimeFigureOut">
              <a:rPr lang="en-GB" smtClean="0"/>
              <a:t>27/09/2026</a:t>
            </a:fld>
            <a:endParaRPr lang="en-GB"/>
          </a:p>
        </p:txBody>
      </p:sp>
      <p:sp>
        <p:nvSpPr>
          <p:cNvPr id="8" name="Footer Placeholder 7">
            <a:extLst>
              <a:ext uri="{FF2B5EF4-FFF2-40B4-BE49-F238E27FC236}">
                <a16:creationId xmlns:a16="http://schemas.microsoft.com/office/drawing/2014/main" id="{A4E0CEAB-A546-200E-3DE6-219122580EA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F123216-1486-D037-CAD0-3BCB0DD3046D}"/>
              </a:ext>
            </a:extLst>
          </p:cNvPr>
          <p:cNvSpPr>
            <a:spLocks noGrp="1"/>
          </p:cNvSpPr>
          <p:nvPr>
            <p:ph type="sldNum" sz="quarter" idx="12"/>
          </p:nvPr>
        </p:nvSpPr>
        <p:spPr/>
        <p:txBody>
          <a:bodyPr/>
          <a:lstStyle/>
          <a:p>
            <a:fld id="{74BB5E04-4555-4AD9-A58A-E49E3D755C2E}" type="slidenum">
              <a:rPr lang="en-GB" smtClean="0"/>
              <a:t>‹#›</a:t>
            </a:fld>
            <a:endParaRPr lang="en-GB"/>
          </a:p>
        </p:txBody>
      </p:sp>
    </p:spTree>
    <p:extLst>
      <p:ext uri="{BB962C8B-B14F-4D97-AF65-F5344CB8AC3E}">
        <p14:creationId xmlns:p14="http://schemas.microsoft.com/office/powerpoint/2010/main" val="109106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E3DC4-8049-3A07-CFA5-91374C12C0F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F498BE2-4C30-F561-3D7E-315D43B7CEB2}"/>
              </a:ext>
            </a:extLst>
          </p:cNvPr>
          <p:cNvSpPr>
            <a:spLocks noGrp="1"/>
          </p:cNvSpPr>
          <p:nvPr>
            <p:ph type="dt" sz="half" idx="10"/>
          </p:nvPr>
        </p:nvSpPr>
        <p:spPr/>
        <p:txBody>
          <a:bodyPr/>
          <a:lstStyle/>
          <a:p>
            <a:fld id="{C295FED3-4F15-478C-9329-8D39283EFE67}" type="datetimeFigureOut">
              <a:rPr lang="en-GB" smtClean="0"/>
              <a:t>27/09/2026</a:t>
            </a:fld>
            <a:endParaRPr lang="en-GB"/>
          </a:p>
        </p:txBody>
      </p:sp>
      <p:sp>
        <p:nvSpPr>
          <p:cNvPr id="4" name="Footer Placeholder 3">
            <a:extLst>
              <a:ext uri="{FF2B5EF4-FFF2-40B4-BE49-F238E27FC236}">
                <a16:creationId xmlns:a16="http://schemas.microsoft.com/office/drawing/2014/main" id="{284C98A6-AD27-62D5-BA19-5A0E7E507AB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A636EAD-8368-CE21-1667-FB8636EBC440}"/>
              </a:ext>
            </a:extLst>
          </p:cNvPr>
          <p:cNvSpPr>
            <a:spLocks noGrp="1"/>
          </p:cNvSpPr>
          <p:nvPr>
            <p:ph type="sldNum" sz="quarter" idx="12"/>
          </p:nvPr>
        </p:nvSpPr>
        <p:spPr/>
        <p:txBody>
          <a:bodyPr/>
          <a:lstStyle/>
          <a:p>
            <a:fld id="{74BB5E04-4555-4AD9-A58A-E49E3D755C2E}" type="slidenum">
              <a:rPr lang="en-GB" smtClean="0"/>
              <a:t>‹#›</a:t>
            </a:fld>
            <a:endParaRPr lang="en-GB"/>
          </a:p>
        </p:txBody>
      </p:sp>
    </p:spTree>
    <p:extLst>
      <p:ext uri="{BB962C8B-B14F-4D97-AF65-F5344CB8AC3E}">
        <p14:creationId xmlns:p14="http://schemas.microsoft.com/office/powerpoint/2010/main" val="829560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CF2137-4016-2552-5782-1A17E6063059}"/>
              </a:ext>
            </a:extLst>
          </p:cNvPr>
          <p:cNvSpPr>
            <a:spLocks noGrp="1"/>
          </p:cNvSpPr>
          <p:nvPr>
            <p:ph type="dt" sz="half" idx="10"/>
          </p:nvPr>
        </p:nvSpPr>
        <p:spPr/>
        <p:txBody>
          <a:bodyPr/>
          <a:lstStyle/>
          <a:p>
            <a:fld id="{C295FED3-4F15-478C-9329-8D39283EFE67}" type="datetimeFigureOut">
              <a:rPr lang="en-GB" smtClean="0"/>
              <a:t>27/09/2026</a:t>
            </a:fld>
            <a:endParaRPr lang="en-GB"/>
          </a:p>
        </p:txBody>
      </p:sp>
      <p:sp>
        <p:nvSpPr>
          <p:cNvPr id="3" name="Footer Placeholder 2">
            <a:extLst>
              <a:ext uri="{FF2B5EF4-FFF2-40B4-BE49-F238E27FC236}">
                <a16:creationId xmlns:a16="http://schemas.microsoft.com/office/drawing/2014/main" id="{33CA2523-51E5-935E-BC7C-993DBB7BE16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AAE94E1-4C64-D0CE-0279-6807348555F8}"/>
              </a:ext>
            </a:extLst>
          </p:cNvPr>
          <p:cNvSpPr>
            <a:spLocks noGrp="1"/>
          </p:cNvSpPr>
          <p:nvPr>
            <p:ph type="sldNum" sz="quarter" idx="12"/>
          </p:nvPr>
        </p:nvSpPr>
        <p:spPr/>
        <p:txBody>
          <a:bodyPr/>
          <a:lstStyle/>
          <a:p>
            <a:fld id="{74BB5E04-4555-4AD9-A58A-E49E3D755C2E}" type="slidenum">
              <a:rPr lang="en-GB" smtClean="0"/>
              <a:t>‹#›</a:t>
            </a:fld>
            <a:endParaRPr lang="en-GB"/>
          </a:p>
        </p:txBody>
      </p:sp>
    </p:spTree>
    <p:extLst>
      <p:ext uri="{BB962C8B-B14F-4D97-AF65-F5344CB8AC3E}">
        <p14:creationId xmlns:p14="http://schemas.microsoft.com/office/powerpoint/2010/main" val="360948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A5D25-DA08-6F85-C208-61132C15E6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9654E25-7BBE-58EA-B958-343BD2F410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B77CDAA-F4F3-60AD-4ADB-C43C84895D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587EE8-2CB3-246C-1906-6A5C3A1DBE11}"/>
              </a:ext>
            </a:extLst>
          </p:cNvPr>
          <p:cNvSpPr>
            <a:spLocks noGrp="1"/>
          </p:cNvSpPr>
          <p:nvPr>
            <p:ph type="dt" sz="half" idx="10"/>
          </p:nvPr>
        </p:nvSpPr>
        <p:spPr/>
        <p:txBody>
          <a:bodyPr/>
          <a:lstStyle/>
          <a:p>
            <a:fld id="{C295FED3-4F15-478C-9329-8D39283EFE67}" type="datetimeFigureOut">
              <a:rPr lang="en-GB" smtClean="0"/>
              <a:t>27/09/2026</a:t>
            </a:fld>
            <a:endParaRPr lang="en-GB"/>
          </a:p>
        </p:txBody>
      </p:sp>
      <p:sp>
        <p:nvSpPr>
          <p:cNvPr id="6" name="Footer Placeholder 5">
            <a:extLst>
              <a:ext uri="{FF2B5EF4-FFF2-40B4-BE49-F238E27FC236}">
                <a16:creationId xmlns:a16="http://schemas.microsoft.com/office/drawing/2014/main" id="{04A32C51-E159-443F-F4C9-B46CA22E35F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AA69723-DAFB-B0D0-10AB-3A40CE9D2E4E}"/>
              </a:ext>
            </a:extLst>
          </p:cNvPr>
          <p:cNvSpPr>
            <a:spLocks noGrp="1"/>
          </p:cNvSpPr>
          <p:nvPr>
            <p:ph type="sldNum" sz="quarter" idx="12"/>
          </p:nvPr>
        </p:nvSpPr>
        <p:spPr/>
        <p:txBody>
          <a:bodyPr/>
          <a:lstStyle/>
          <a:p>
            <a:fld id="{74BB5E04-4555-4AD9-A58A-E49E3D755C2E}" type="slidenum">
              <a:rPr lang="en-GB" smtClean="0"/>
              <a:t>‹#›</a:t>
            </a:fld>
            <a:endParaRPr lang="en-GB"/>
          </a:p>
        </p:txBody>
      </p:sp>
    </p:spTree>
    <p:extLst>
      <p:ext uri="{BB962C8B-B14F-4D97-AF65-F5344CB8AC3E}">
        <p14:creationId xmlns:p14="http://schemas.microsoft.com/office/powerpoint/2010/main" val="3594681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B3FBC-8453-F1E5-27A5-D19A8A6C25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3E85AD3-ED72-2528-FBAE-410F5CB261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802C37C-44D6-8979-2439-9CB06434DC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468089-90E7-ED48-39FC-9644AA3AAA3B}"/>
              </a:ext>
            </a:extLst>
          </p:cNvPr>
          <p:cNvSpPr>
            <a:spLocks noGrp="1"/>
          </p:cNvSpPr>
          <p:nvPr>
            <p:ph type="dt" sz="half" idx="10"/>
          </p:nvPr>
        </p:nvSpPr>
        <p:spPr/>
        <p:txBody>
          <a:bodyPr/>
          <a:lstStyle/>
          <a:p>
            <a:fld id="{C295FED3-4F15-478C-9329-8D39283EFE67}" type="datetimeFigureOut">
              <a:rPr lang="en-GB" smtClean="0"/>
              <a:t>27/09/2026</a:t>
            </a:fld>
            <a:endParaRPr lang="en-GB"/>
          </a:p>
        </p:txBody>
      </p:sp>
      <p:sp>
        <p:nvSpPr>
          <p:cNvPr id="6" name="Footer Placeholder 5">
            <a:extLst>
              <a:ext uri="{FF2B5EF4-FFF2-40B4-BE49-F238E27FC236}">
                <a16:creationId xmlns:a16="http://schemas.microsoft.com/office/drawing/2014/main" id="{E9327577-8F99-5AC6-8D84-DA2BEA73B44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9A3D0BF-6BAF-6E69-10FA-83F920FBEE56}"/>
              </a:ext>
            </a:extLst>
          </p:cNvPr>
          <p:cNvSpPr>
            <a:spLocks noGrp="1"/>
          </p:cNvSpPr>
          <p:nvPr>
            <p:ph type="sldNum" sz="quarter" idx="12"/>
          </p:nvPr>
        </p:nvSpPr>
        <p:spPr/>
        <p:txBody>
          <a:bodyPr/>
          <a:lstStyle/>
          <a:p>
            <a:fld id="{74BB5E04-4555-4AD9-A58A-E49E3D755C2E}" type="slidenum">
              <a:rPr lang="en-GB" smtClean="0"/>
              <a:t>‹#›</a:t>
            </a:fld>
            <a:endParaRPr lang="en-GB"/>
          </a:p>
        </p:txBody>
      </p:sp>
    </p:spTree>
    <p:extLst>
      <p:ext uri="{BB962C8B-B14F-4D97-AF65-F5344CB8AC3E}">
        <p14:creationId xmlns:p14="http://schemas.microsoft.com/office/powerpoint/2010/main" val="1667001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ECBE4-49DA-AE4D-D04F-18C6978BF47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2B85D1-DB0C-F98C-7F33-D87243782E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634A5F-D4D5-E5C4-CE34-B2E10184AC98}"/>
              </a:ext>
            </a:extLst>
          </p:cNvPr>
          <p:cNvSpPr>
            <a:spLocks noGrp="1"/>
          </p:cNvSpPr>
          <p:nvPr>
            <p:ph type="dt" sz="half" idx="10"/>
          </p:nvPr>
        </p:nvSpPr>
        <p:spPr/>
        <p:txBody>
          <a:bodyPr/>
          <a:lstStyle/>
          <a:p>
            <a:fld id="{C295FED3-4F15-478C-9329-8D39283EFE67}" type="datetimeFigureOut">
              <a:rPr lang="en-GB" smtClean="0"/>
              <a:t>27/09/2026</a:t>
            </a:fld>
            <a:endParaRPr lang="en-GB"/>
          </a:p>
        </p:txBody>
      </p:sp>
      <p:sp>
        <p:nvSpPr>
          <p:cNvPr id="5" name="Footer Placeholder 4">
            <a:extLst>
              <a:ext uri="{FF2B5EF4-FFF2-40B4-BE49-F238E27FC236}">
                <a16:creationId xmlns:a16="http://schemas.microsoft.com/office/drawing/2014/main" id="{B244883F-18F2-36A7-910A-193646A319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C2DB2A-A4BD-603B-DB83-3C13B8148516}"/>
              </a:ext>
            </a:extLst>
          </p:cNvPr>
          <p:cNvSpPr>
            <a:spLocks noGrp="1"/>
          </p:cNvSpPr>
          <p:nvPr>
            <p:ph type="sldNum" sz="quarter" idx="12"/>
          </p:nvPr>
        </p:nvSpPr>
        <p:spPr/>
        <p:txBody>
          <a:bodyPr/>
          <a:lstStyle/>
          <a:p>
            <a:fld id="{74BB5E04-4555-4AD9-A58A-E49E3D755C2E}" type="slidenum">
              <a:rPr lang="en-GB" smtClean="0"/>
              <a:t>‹#›</a:t>
            </a:fld>
            <a:endParaRPr lang="en-GB"/>
          </a:p>
        </p:txBody>
      </p:sp>
    </p:spTree>
    <p:extLst>
      <p:ext uri="{BB962C8B-B14F-4D97-AF65-F5344CB8AC3E}">
        <p14:creationId xmlns:p14="http://schemas.microsoft.com/office/powerpoint/2010/main" val="3282777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D80FE4-B59E-90B7-2BCA-BF95FFC1A8E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C58CCEB-C461-0C02-1B43-4A93BE4205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8E84CE-A00E-6502-028A-EE1290C052B2}"/>
              </a:ext>
            </a:extLst>
          </p:cNvPr>
          <p:cNvSpPr>
            <a:spLocks noGrp="1"/>
          </p:cNvSpPr>
          <p:nvPr>
            <p:ph type="dt" sz="half" idx="10"/>
          </p:nvPr>
        </p:nvSpPr>
        <p:spPr/>
        <p:txBody>
          <a:bodyPr/>
          <a:lstStyle/>
          <a:p>
            <a:fld id="{C295FED3-4F15-478C-9329-8D39283EFE67}" type="datetimeFigureOut">
              <a:rPr lang="en-GB" smtClean="0"/>
              <a:t>27/09/2026</a:t>
            </a:fld>
            <a:endParaRPr lang="en-GB"/>
          </a:p>
        </p:txBody>
      </p:sp>
      <p:sp>
        <p:nvSpPr>
          <p:cNvPr id="5" name="Footer Placeholder 4">
            <a:extLst>
              <a:ext uri="{FF2B5EF4-FFF2-40B4-BE49-F238E27FC236}">
                <a16:creationId xmlns:a16="http://schemas.microsoft.com/office/drawing/2014/main" id="{5C6C3A3B-0A0D-B186-655B-FD5E92B5AAB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A42481-B1F4-B271-FA42-2C4AF700F0E3}"/>
              </a:ext>
            </a:extLst>
          </p:cNvPr>
          <p:cNvSpPr>
            <a:spLocks noGrp="1"/>
          </p:cNvSpPr>
          <p:nvPr>
            <p:ph type="sldNum" sz="quarter" idx="12"/>
          </p:nvPr>
        </p:nvSpPr>
        <p:spPr/>
        <p:txBody>
          <a:bodyPr/>
          <a:lstStyle/>
          <a:p>
            <a:fld id="{74BB5E04-4555-4AD9-A58A-E49E3D755C2E}" type="slidenum">
              <a:rPr lang="en-GB" smtClean="0"/>
              <a:t>‹#›</a:t>
            </a:fld>
            <a:endParaRPr lang="en-GB"/>
          </a:p>
        </p:txBody>
      </p:sp>
    </p:spTree>
    <p:extLst>
      <p:ext uri="{BB962C8B-B14F-4D97-AF65-F5344CB8AC3E}">
        <p14:creationId xmlns:p14="http://schemas.microsoft.com/office/powerpoint/2010/main" val="1983312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AA6F93-B3C5-AE3D-6640-C30C9A2025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DB6C00A-1D4A-DBD3-8F77-5F14073B61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DA6883-BB91-BE27-4A41-92A27ADEB9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295FED3-4F15-478C-9329-8D39283EFE67}" type="datetimeFigureOut">
              <a:rPr lang="en-GB" smtClean="0"/>
              <a:t>27/09/2026</a:t>
            </a:fld>
            <a:endParaRPr lang="en-GB"/>
          </a:p>
        </p:txBody>
      </p:sp>
      <p:sp>
        <p:nvSpPr>
          <p:cNvPr id="5" name="Footer Placeholder 4">
            <a:extLst>
              <a:ext uri="{FF2B5EF4-FFF2-40B4-BE49-F238E27FC236}">
                <a16:creationId xmlns:a16="http://schemas.microsoft.com/office/drawing/2014/main" id="{7C957C22-EBCC-A4C7-DE70-0ADB5B0873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6924942-92B7-8BB2-3FA6-A3B318319C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4BB5E04-4555-4AD9-A58A-E49E3D755C2E}" type="slidenum">
              <a:rPr lang="en-GB" smtClean="0"/>
              <a:t>‹#›</a:t>
            </a:fld>
            <a:endParaRPr lang="en-GB"/>
          </a:p>
        </p:txBody>
      </p:sp>
    </p:spTree>
    <p:extLst>
      <p:ext uri="{BB962C8B-B14F-4D97-AF65-F5344CB8AC3E}">
        <p14:creationId xmlns:p14="http://schemas.microsoft.com/office/powerpoint/2010/main" val="7495236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06BE9-3BE3-6A16-A531-B639C2DDECE1}"/>
              </a:ext>
            </a:extLst>
          </p:cNvPr>
          <p:cNvSpPr>
            <a:spLocks noGrp="1"/>
          </p:cNvSpPr>
          <p:nvPr>
            <p:ph type="ctrTitle"/>
          </p:nvPr>
        </p:nvSpPr>
        <p:spPr/>
        <p:txBody>
          <a:bodyPr>
            <a:normAutofit/>
          </a:bodyPr>
          <a:lstStyle/>
          <a:p>
            <a:r>
              <a:rPr lang="en-GB" sz="7200" b="1" dirty="0">
                <a:solidFill>
                  <a:schemeClr val="bg1"/>
                </a:solidFill>
              </a:rPr>
              <a:t>Dare to be a Daniel</a:t>
            </a:r>
          </a:p>
        </p:txBody>
      </p:sp>
      <p:sp>
        <p:nvSpPr>
          <p:cNvPr id="3" name="Subtitle 2">
            <a:extLst>
              <a:ext uri="{FF2B5EF4-FFF2-40B4-BE49-F238E27FC236}">
                <a16:creationId xmlns:a16="http://schemas.microsoft.com/office/drawing/2014/main" id="{832E98BF-0351-A239-1596-362409EFEA71}"/>
              </a:ext>
            </a:extLst>
          </p:cNvPr>
          <p:cNvSpPr>
            <a:spLocks noGrp="1"/>
          </p:cNvSpPr>
          <p:nvPr>
            <p:ph type="subTitle" idx="1"/>
          </p:nvPr>
        </p:nvSpPr>
        <p:spPr/>
        <p:txBody>
          <a:bodyPr>
            <a:normAutofit/>
          </a:bodyPr>
          <a:lstStyle/>
          <a:p>
            <a:r>
              <a:rPr lang="en-GB" sz="4000" b="1" dirty="0">
                <a:solidFill>
                  <a:schemeClr val="bg1"/>
                </a:solidFill>
              </a:rPr>
              <a:t>Daniel 2:1-30</a:t>
            </a:r>
          </a:p>
          <a:p>
            <a:r>
              <a:rPr lang="en-GB" sz="4000" b="1" dirty="0">
                <a:solidFill>
                  <a:schemeClr val="bg1"/>
                </a:solidFill>
              </a:rPr>
              <a:t>Daniel’s confidence</a:t>
            </a:r>
          </a:p>
        </p:txBody>
      </p:sp>
    </p:spTree>
    <p:extLst>
      <p:ext uri="{BB962C8B-B14F-4D97-AF65-F5344CB8AC3E}">
        <p14:creationId xmlns:p14="http://schemas.microsoft.com/office/powerpoint/2010/main" val="1854017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1D6AE-8557-5C02-6557-6D8178DE0B09}"/>
              </a:ext>
            </a:extLst>
          </p:cNvPr>
          <p:cNvSpPr>
            <a:spLocks noGrp="1"/>
          </p:cNvSpPr>
          <p:nvPr>
            <p:ph type="title"/>
          </p:nvPr>
        </p:nvSpPr>
        <p:spPr/>
        <p:txBody>
          <a:bodyPr>
            <a:normAutofit/>
          </a:bodyPr>
          <a:lstStyle/>
          <a:p>
            <a:r>
              <a:rPr lang="en-GB" sz="7200" b="1" dirty="0">
                <a:solidFill>
                  <a:schemeClr val="bg1"/>
                </a:solidFill>
              </a:rPr>
              <a:t>Questions</a:t>
            </a:r>
          </a:p>
        </p:txBody>
      </p:sp>
      <p:sp>
        <p:nvSpPr>
          <p:cNvPr id="3" name="Content Placeholder 2">
            <a:extLst>
              <a:ext uri="{FF2B5EF4-FFF2-40B4-BE49-F238E27FC236}">
                <a16:creationId xmlns:a16="http://schemas.microsoft.com/office/drawing/2014/main" id="{83062FB8-038D-0C7A-62E3-BAD0272BAFF5}"/>
              </a:ext>
            </a:extLst>
          </p:cNvPr>
          <p:cNvSpPr>
            <a:spLocks noGrp="1"/>
          </p:cNvSpPr>
          <p:nvPr>
            <p:ph idx="1"/>
          </p:nvPr>
        </p:nvSpPr>
        <p:spPr>
          <a:xfrm>
            <a:off x="360947" y="1407695"/>
            <a:ext cx="10992853" cy="5011152"/>
          </a:xfrm>
        </p:spPr>
        <p:txBody>
          <a:bodyPr>
            <a:normAutofit lnSpcReduction="10000"/>
          </a:bodyPr>
          <a:lstStyle/>
          <a:p>
            <a:r>
              <a:rPr lang="en-GB" dirty="0">
                <a:solidFill>
                  <a:schemeClr val="bg1"/>
                </a:solidFill>
              </a:rPr>
              <a:t>How would you respond in these situations and why?</a:t>
            </a:r>
          </a:p>
          <a:p>
            <a:endParaRPr lang="en-GB" dirty="0">
              <a:solidFill>
                <a:schemeClr val="bg1"/>
              </a:solidFill>
            </a:endParaRPr>
          </a:p>
          <a:p>
            <a:r>
              <a:rPr lang="en-GB" dirty="0">
                <a:solidFill>
                  <a:schemeClr val="bg1"/>
                </a:solidFill>
              </a:rPr>
              <a:t>The doctor has just called you in after a series of tests and gives you a very difficult diagnosis.</a:t>
            </a:r>
          </a:p>
          <a:p>
            <a:endParaRPr lang="en-GB" dirty="0">
              <a:solidFill>
                <a:schemeClr val="bg1"/>
              </a:solidFill>
            </a:endParaRPr>
          </a:p>
          <a:p>
            <a:r>
              <a:rPr lang="en-GB" dirty="0">
                <a:solidFill>
                  <a:schemeClr val="bg1"/>
                </a:solidFill>
              </a:rPr>
              <a:t>You work for a company testing a new product that is about to launch a new product in time for Christmas.   The early tests showed the product was working well, but some recent results are not good. You know they want to get the product produced and out and have promised everyone a bonus if the deadline is met.</a:t>
            </a:r>
          </a:p>
          <a:p>
            <a:r>
              <a:rPr lang="en-GB" dirty="0">
                <a:solidFill>
                  <a:schemeClr val="bg1"/>
                </a:solidFill>
              </a:rPr>
              <a:t> Do you share the new results with the Board or hold them back because your manager wants you to do that?</a:t>
            </a:r>
          </a:p>
        </p:txBody>
      </p:sp>
    </p:spTree>
    <p:extLst>
      <p:ext uri="{BB962C8B-B14F-4D97-AF65-F5344CB8AC3E}">
        <p14:creationId xmlns:p14="http://schemas.microsoft.com/office/powerpoint/2010/main" val="401730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17C40-C757-D8DF-39EA-E98E43BE0B6A}"/>
              </a:ext>
            </a:extLst>
          </p:cNvPr>
          <p:cNvSpPr>
            <a:spLocks noGrp="1"/>
          </p:cNvSpPr>
          <p:nvPr>
            <p:ph type="title"/>
          </p:nvPr>
        </p:nvSpPr>
        <p:spPr/>
        <p:txBody>
          <a:bodyPr>
            <a:normAutofit/>
          </a:bodyPr>
          <a:lstStyle/>
          <a:p>
            <a:r>
              <a:rPr lang="en-GB" sz="7200" b="1" dirty="0">
                <a:solidFill>
                  <a:schemeClr val="bg1"/>
                </a:solidFill>
              </a:rPr>
              <a:t>Under pressure </a:t>
            </a:r>
          </a:p>
        </p:txBody>
      </p:sp>
      <p:pic>
        <p:nvPicPr>
          <p:cNvPr id="7" name="Content Placeholder 6">
            <a:extLst>
              <a:ext uri="{FF2B5EF4-FFF2-40B4-BE49-F238E27FC236}">
                <a16:creationId xmlns:a16="http://schemas.microsoft.com/office/drawing/2014/main" id="{4488A88D-1481-48BD-9FFB-7C9E9D90B5C0}"/>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671637" y="2243931"/>
            <a:ext cx="3514725" cy="3514725"/>
          </a:xfrm>
          <a:prstGeom prst="rect">
            <a:avLst/>
          </a:prstGeom>
        </p:spPr>
      </p:pic>
      <p:pic>
        <p:nvPicPr>
          <p:cNvPr id="9" name="Content Placeholder 8">
            <a:extLst>
              <a:ext uri="{FF2B5EF4-FFF2-40B4-BE49-F238E27FC236}">
                <a16:creationId xmlns:a16="http://schemas.microsoft.com/office/drawing/2014/main" id="{2E1C8146-C302-316A-E61D-EE08BE55ED83}"/>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72200" y="2705894"/>
            <a:ext cx="5181600" cy="2590800"/>
          </a:xfrm>
          <a:prstGeom prst="rect">
            <a:avLst/>
          </a:prstGeom>
        </p:spPr>
      </p:pic>
    </p:spTree>
    <p:extLst>
      <p:ext uri="{BB962C8B-B14F-4D97-AF65-F5344CB8AC3E}">
        <p14:creationId xmlns:p14="http://schemas.microsoft.com/office/powerpoint/2010/main" val="701227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D4DD3-D842-48BF-63F9-1461D5F9E650}"/>
              </a:ext>
            </a:extLst>
          </p:cNvPr>
          <p:cNvSpPr>
            <a:spLocks noGrp="1"/>
          </p:cNvSpPr>
          <p:nvPr>
            <p:ph type="title"/>
          </p:nvPr>
        </p:nvSpPr>
        <p:spPr>
          <a:xfrm>
            <a:off x="838200" y="365126"/>
            <a:ext cx="10515600" cy="1289216"/>
          </a:xfrm>
        </p:spPr>
        <p:txBody>
          <a:bodyPr>
            <a:normAutofit/>
          </a:bodyPr>
          <a:lstStyle/>
          <a:p>
            <a:r>
              <a:rPr lang="en-GB" sz="7200" b="1" dirty="0">
                <a:solidFill>
                  <a:schemeClr val="bg1"/>
                </a:solidFill>
              </a:rPr>
              <a:t>The situation</a:t>
            </a:r>
          </a:p>
        </p:txBody>
      </p:sp>
      <p:sp>
        <p:nvSpPr>
          <p:cNvPr id="5" name="Content Placeholder 4">
            <a:extLst>
              <a:ext uri="{FF2B5EF4-FFF2-40B4-BE49-F238E27FC236}">
                <a16:creationId xmlns:a16="http://schemas.microsoft.com/office/drawing/2014/main" id="{0216F590-C5BB-28E3-C393-6B6CAAB0CD70}"/>
              </a:ext>
            </a:extLst>
          </p:cNvPr>
          <p:cNvSpPr>
            <a:spLocks noGrp="1"/>
          </p:cNvSpPr>
          <p:nvPr>
            <p:ph idx="1"/>
          </p:nvPr>
        </p:nvSpPr>
        <p:spPr>
          <a:xfrm>
            <a:off x="838200" y="1419726"/>
            <a:ext cx="10880558" cy="5073147"/>
          </a:xfrm>
        </p:spPr>
        <p:txBody>
          <a:bodyPr>
            <a:normAutofit/>
          </a:bodyPr>
          <a:lstStyle/>
          <a:p>
            <a:r>
              <a:rPr lang="en-GB" sz="3200" dirty="0">
                <a:solidFill>
                  <a:schemeClr val="bg1"/>
                </a:solidFill>
              </a:rPr>
              <a:t>Nebuchadnezzar had a dream that troubled him. 2:1</a:t>
            </a:r>
          </a:p>
          <a:p>
            <a:r>
              <a:rPr lang="en-GB" sz="3200" dirty="0">
                <a:solidFill>
                  <a:schemeClr val="bg1"/>
                </a:solidFill>
              </a:rPr>
              <a:t>He called the wise men who ask him to tell the dream. 2:2-4</a:t>
            </a:r>
          </a:p>
          <a:p>
            <a:r>
              <a:rPr lang="en-GB" sz="3200" dirty="0">
                <a:solidFill>
                  <a:schemeClr val="bg1"/>
                </a:solidFill>
              </a:rPr>
              <a:t>He refuses and indicates that he does not trust them. 2:5-6</a:t>
            </a:r>
          </a:p>
          <a:p>
            <a:r>
              <a:rPr lang="en-GB" sz="3200" dirty="0">
                <a:solidFill>
                  <a:schemeClr val="bg1"/>
                </a:solidFill>
              </a:rPr>
              <a:t>They say what he is asking for is impossible because only the gods can do this and they are not available. 2:7-11.</a:t>
            </a:r>
          </a:p>
          <a:p>
            <a:r>
              <a:rPr lang="en-GB" sz="3200" dirty="0">
                <a:solidFill>
                  <a:schemeClr val="bg1"/>
                </a:solidFill>
              </a:rPr>
              <a:t>In a fit of rage Nebuchadnezzar orders that they all be killed including Daniel and his three friends. 2:12-13</a:t>
            </a:r>
          </a:p>
          <a:p>
            <a:r>
              <a:rPr lang="en-GB" sz="3200" dirty="0">
                <a:solidFill>
                  <a:schemeClr val="bg1"/>
                </a:solidFill>
              </a:rPr>
              <a:t>The situation is as dire as it could get. </a:t>
            </a:r>
          </a:p>
        </p:txBody>
      </p:sp>
    </p:spTree>
    <p:extLst>
      <p:ext uri="{BB962C8B-B14F-4D97-AF65-F5344CB8AC3E}">
        <p14:creationId xmlns:p14="http://schemas.microsoft.com/office/powerpoint/2010/main" val="3237934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579BE-6050-F303-AEF8-726E9089C242}"/>
              </a:ext>
            </a:extLst>
          </p:cNvPr>
          <p:cNvSpPr>
            <a:spLocks noGrp="1"/>
          </p:cNvSpPr>
          <p:nvPr>
            <p:ph type="title"/>
          </p:nvPr>
        </p:nvSpPr>
        <p:spPr/>
        <p:txBody>
          <a:bodyPr>
            <a:normAutofit/>
          </a:bodyPr>
          <a:lstStyle/>
          <a:p>
            <a:r>
              <a:rPr lang="en-GB" sz="7200" b="1" dirty="0">
                <a:solidFill>
                  <a:schemeClr val="bg1"/>
                </a:solidFill>
              </a:rPr>
              <a:t>How did Daniel respond?</a:t>
            </a:r>
          </a:p>
        </p:txBody>
      </p:sp>
      <p:sp>
        <p:nvSpPr>
          <p:cNvPr id="3" name="Content Placeholder 2">
            <a:extLst>
              <a:ext uri="{FF2B5EF4-FFF2-40B4-BE49-F238E27FC236}">
                <a16:creationId xmlns:a16="http://schemas.microsoft.com/office/drawing/2014/main" id="{C026D628-367D-79F0-AB42-2E10A792722B}"/>
              </a:ext>
            </a:extLst>
          </p:cNvPr>
          <p:cNvSpPr>
            <a:spLocks noGrp="1"/>
          </p:cNvSpPr>
          <p:nvPr>
            <p:ph idx="1"/>
          </p:nvPr>
        </p:nvSpPr>
        <p:spPr/>
        <p:txBody>
          <a:bodyPr/>
          <a:lstStyle/>
          <a:p>
            <a:r>
              <a:rPr lang="en-GB" sz="3600" dirty="0">
                <a:solidFill>
                  <a:schemeClr val="bg1"/>
                </a:solidFill>
              </a:rPr>
              <a:t>He stayed calm.  2:14-16</a:t>
            </a:r>
          </a:p>
          <a:p>
            <a:r>
              <a:rPr lang="en-GB" sz="3600" dirty="0">
                <a:solidFill>
                  <a:schemeClr val="bg1"/>
                </a:solidFill>
              </a:rPr>
              <a:t>He spoke with prudence and discretion. 2:14</a:t>
            </a:r>
          </a:p>
          <a:p>
            <a:r>
              <a:rPr lang="en-GB" sz="3600" dirty="0">
                <a:solidFill>
                  <a:schemeClr val="bg1"/>
                </a:solidFill>
              </a:rPr>
              <a:t>He was granted further time. 2:16</a:t>
            </a:r>
          </a:p>
          <a:p>
            <a:r>
              <a:rPr lang="en-GB" sz="3600" dirty="0">
                <a:solidFill>
                  <a:schemeClr val="bg1"/>
                </a:solidFill>
              </a:rPr>
              <a:t>He called his friends to pray and to ask God for mercy for them and the other wise men. 2:17</a:t>
            </a:r>
          </a:p>
          <a:p>
            <a:endParaRPr lang="en-GB" dirty="0"/>
          </a:p>
        </p:txBody>
      </p:sp>
    </p:spTree>
    <p:extLst>
      <p:ext uri="{BB962C8B-B14F-4D97-AF65-F5344CB8AC3E}">
        <p14:creationId xmlns:p14="http://schemas.microsoft.com/office/powerpoint/2010/main" val="599397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892FF-7292-1072-8948-2BB97B1CB9A0}"/>
              </a:ext>
            </a:extLst>
          </p:cNvPr>
          <p:cNvSpPr>
            <a:spLocks noGrp="1"/>
          </p:cNvSpPr>
          <p:nvPr>
            <p:ph type="title"/>
          </p:nvPr>
        </p:nvSpPr>
        <p:spPr/>
        <p:txBody>
          <a:bodyPr>
            <a:normAutofit/>
          </a:bodyPr>
          <a:lstStyle/>
          <a:p>
            <a:r>
              <a:rPr lang="en-GB" sz="6000" b="1" dirty="0">
                <a:solidFill>
                  <a:schemeClr val="bg1"/>
                </a:solidFill>
              </a:rPr>
              <a:t>How was Daniel able to do this?</a:t>
            </a:r>
          </a:p>
        </p:txBody>
      </p:sp>
      <p:sp>
        <p:nvSpPr>
          <p:cNvPr id="4" name="Content Placeholder 3">
            <a:extLst>
              <a:ext uri="{FF2B5EF4-FFF2-40B4-BE49-F238E27FC236}">
                <a16:creationId xmlns:a16="http://schemas.microsoft.com/office/drawing/2014/main" id="{67EF478F-BB7C-BA8C-DA8B-5803B061E2B3}"/>
              </a:ext>
            </a:extLst>
          </p:cNvPr>
          <p:cNvSpPr>
            <a:spLocks noGrp="1"/>
          </p:cNvSpPr>
          <p:nvPr>
            <p:ph sz="half" idx="2"/>
          </p:nvPr>
        </p:nvSpPr>
        <p:spPr>
          <a:xfrm>
            <a:off x="5586413" y="1825625"/>
            <a:ext cx="5986462" cy="4502986"/>
          </a:xfrm>
        </p:spPr>
        <p:txBody>
          <a:bodyPr>
            <a:normAutofit/>
          </a:bodyPr>
          <a:lstStyle/>
          <a:p>
            <a:r>
              <a:rPr lang="en-GB" dirty="0">
                <a:solidFill>
                  <a:schemeClr val="bg1"/>
                </a:solidFill>
              </a:rPr>
              <a:t>He has a personal relationship with God.  2:23</a:t>
            </a:r>
          </a:p>
          <a:p>
            <a:r>
              <a:rPr lang="en-GB" dirty="0">
                <a:solidFill>
                  <a:schemeClr val="bg1"/>
                </a:solidFill>
              </a:rPr>
              <a:t>He prayed with confidence. </a:t>
            </a:r>
          </a:p>
          <a:p>
            <a:r>
              <a:rPr lang="en-GB" dirty="0">
                <a:solidFill>
                  <a:schemeClr val="bg1"/>
                </a:solidFill>
              </a:rPr>
              <a:t>He knew Scripture Dan 9:2</a:t>
            </a:r>
          </a:p>
          <a:p>
            <a:pPr lvl="1"/>
            <a:r>
              <a:rPr lang="en-GB" sz="2800" dirty="0">
                <a:solidFill>
                  <a:schemeClr val="bg1"/>
                </a:solidFill>
              </a:rPr>
              <a:t>Story of Joseph Gen 37-50</a:t>
            </a:r>
          </a:p>
          <a:p>
            <a:pPr lvl="2"/>
            <a:r>
              <a:rPr lang="en-GB" sz="2400" dirty="0">
                <a:solidFill>
                  <a:schemeClr val="bg1"/>
                </a:solidFill>
              </a:rPr>
              <a:t>He was taken to a foreign land.</a:t>
            </a:r>
          </a:p>
          <a:p>
            <a:pPr lvl="2"/>
            <a:r>
              <a:rPr lang="en-GB" sz="2400" dirty="0">
                <a:solidFill>
                  <a:schemeClr val="bg1"/>
                </a:solidFill>
              </a:rPr>
              <a:t>He was faithful to God.</a:t>
            </a:r>
          </a:p>
          <a:p>
            <a:pPr lvl="2"/>
            <a:r>
              <a:rPr lang="en-GB" sz="2400" dirty="0">
                <a:solidFill>
                  <a:schemeClr val="bg1"/>
                </a:solidFill>
              </a:rPr>
              <a:t>God gave him favour with people.</a:t>
            </a:r>
          </a:p>
          <a:p>
            <a:pPr lvl="2"/>
            <a:r>
              <a:rPr lang="en-GB" sz="2400" dirty="0">
                <a:solidFill>
                  <a:schemeClr val="bg1"/>
                </a:solidFill>
              </a:rPr>
              <a:t>God  enabled him to interpret dreams.</a:t>
            </a:r>
          </a:p>
        </p:txBody>
      </p:sp>
      <p:pic>
        <p:nvPicPr>
          <p:cNvPr id="10" name="Content Placeholder 9">
            <a:extLst>
              <a:ext uri="{FF2B5EF4-FFF2-40B4-BE49-F238E27FC236}">
                <a16:creationId xmlns:a16="http://schemas.microsoft.com/office/drawing/2014/main" id="{C2E4F341-A6F2-3061-30ED-7B483A82E8D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5251" y="1769269"/>
            <a:ext cx="5181600" cy="4005883"/>
          </a:xfrm>
          <a:prstGeom prst="rect">
            <a:avLst/>
          </a:prstGeom>
        </p:spPr>
      </p:pic>
    </p:spTree>
    <p:extLst>
      <p:ext uri="{BB962C8B-B14F-4D97-AF65-F5344CB8AC3E}">
        <p14:creationId xmlns:p14="http://schemas.microsoft.com/office/powerpoint/2010/main" val="587789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036A9D-C74D-59BB-8FFC-45335ECF8181}"/>
              </a:ext>
            </a:extLst>
          </p:cNvPr>
          <p:cNvSpPr>
            <a:spLocks noGrp="1"/>
          </p:cNvSpPr>
          <p:nvPr>
            <p:ph type="title"/>
          </p:nvPr>
        </p:nvSpPr>
        <p:spPr/>
        <p:txBody>
          <a:bodyPr>
            <a:normAutofit/>
          </a:bodyPr>
          <a:lstStyle/>
          <a:p>
            <a:r>
              <a:rPr lang="en-GB" sz="6600" b="1" dirty="0">
                <a:solidFill>
                  <a:schemeClr val="bg1"/>
                </a:solidFill>
              </a:rPr>
              <a:t>A wonderful answer!</a:t>
            </a:r>
          </a:p>
        </p:txBody>
      </p:sp>
      <p:sp>
        <p:nvSpPr>
          <p:cNvPr id="6" name="Content Placeholder 5">
            <a:extLst>
              <a:ext uri="{FF2B5EF4-FFF2-40B4-BE49-F238E27FC236}">
                <a16:creationId xmlns:a16="http://schemas.microsoft.com/office/drawing/2014/main" id="{9FA7E5BB-ADFB-0164-CA1D-092CD0027D07}"/>
              </a:ext>
            </a:extLst>
          </p:cNvPr>
          <p:cNvSpPr>
            <a:spLocks noGrp="1"/>
          </p:cNvSpPr>
          <p:nvPr>
            <p:ph idx="1"/>
          </p:nvPr>
        </p:nvSpPr>
        <p:spPr/>
        <p:txBody>
          <a:bodyPr>
            <a:normAutofit/>
          </a:bodyPr>
          <a:lstStyle/>
          <a:p>
            <a:r>
              <a:rPr lang="en-GB" sz="3600" dirty="0">
                <a:solidFill>
                  <a:schemeClr val="bg1"/>
                </a:solidFill>
              </a:rPr>
              <a:t>God answered their prayers. 2:19</a:t>
            </a:r>
          </a:p>
          <a:p>
            <a:r>
              <a:rPr lang="en-GB" sz="3600" dirty="0">
                <a:solidFill>
                  <a:schemeClr val="bg1"/>
                </a:solidFill>
              </a:rPr>
              <a:t>Daniel immediately praises and thanks God.  2:20-23</a:t>
            </a:r>
          </a:p>
          <a:p>
            <a:r>
              <a:rPr lang="en-GB" sz="3600" dirty="0">
                <a:solidFill>
                  <a:schemeClr val="bg1"/>
                </a:solidFill>
              </a:rPr>
              <a:t>He goes to Nebuchadnezzar.  2:25</a:t>
            </a:r>
          </a:p>
          <a:p>
            <a:r>
              <a:rPr lang="en-GB" sz="3600" dirty="0">
                <a:solidFill>
                  <a:schemeClr val="bg1"/>
                </a:solidFill>
              </a:rPr>
              <a:t>Daniel insists that it is God who has revealed this and it’s not by his own wisdom. 2:27-30 </a:t>
            </a:r>
          </a:p>
        </p:txBody>
      </p:sp>
    </p:spTree>
    <p:extLst>
      <p:ext uri="{BB962C8B-B14F-4D97-AF65-F5344CB8AC3E}">
        <p14:creationId xmlns:p14="http://schemas.microsoft.com/office/powerpoint/2010/main" val="1029033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45206-BF34-E6B3-FBD6-61C4142AFFDE}"/>
              </a:ext>
            </a:extLst>
          </p:cNvPr>
          <p:cNvSpPr>
            <a:spLocks noGrp="1"/>
          </p:cNvSpPr>
          <p:nvPr>
            <p:ph type="title"/>
          </p:nvPr>
        </p:nvSpPr>
        <p:spPr/>
        <p:txBody>
          <a:bodyPr>
            <a:normAutofit/>
          </a:bodyPr>
          <a:lstStyle/>
          <a:p>
            <a:r>
              <a:rPr lang="en-GB" sz="6000" b="1" dirty="0">
                <a:solidFill>
                  <a:schemeClr val="bg1"/>
                </a:solidFill>
              </a:rPr>
              <a:t>Application</a:t>
            </a:r>
          </a:p>
        </p:txBody>
      </p:sp>
      <p:sp>
        <p:nvSpPr>
          <p:cNvPr id="3" name="Content Placeholder 2">
            <a:extLst>
              <a:ext uri="{FF2B5EF4-FFF2-40B4-BE49-F238E27FC236}">
                <a16:creationId xmlns:a16="http://schemas.microsoft.com/office/drawing/2014/main" id="{9C3863C5-DF32-E485-441D-F5BAC135CB24}"/>
              </a:ext>
            </a:extLst>
          </p:cNvPr>
          <p:cNvSpPr>
            <a:spLocks noGrp="1"/>
          </p:cNvSpPr>
          <p:nvPr>
            <p:ph sz="half" idx="1"/>
          </p:nvPr>
        </p:nvSpPr>
        <p:spPr>
          <a:xfrm>
            <a:off x="838200" y="1825624"/>
            <a:ext cx="5181600" cy="4589463"/>
          </a:xfrm>
        </p:spPr>
        <p:txBody>
          <a:bodyPr>
            <a:normAutofit fontScale="92500" lnSpcReduction="20000"/>
          </a:bodyPr>
          <a:lstStyle/>
          <a:p>
            <a:r>
              <a:rPr lang="en-GB" dirty="0">
                <a:solidFill>
                  <a:schemeClr val="bg1"/>
                </a:solidFill>
              </a:rPr>
              <a:t>This story  was there to encourage the other Jews in exile that God had not abandoned them.</a:t>
            </a:r>
          </a:p>
          <a:p>
            <a:r>
              <a:rPr lang="en-GB" dirty="0">
                <a:solidFill>
                  <a:schemeClr val="bg1"/>
                </a:solidFill>
              </a:rPr>
              <a:t>This passage is in Aramaic; it is something God wanted the Babylonians to know about too. </a:t>
            </a:r>
          </a:p>
          <a:p>
            <a:r>
              <a:rPr lang="en-GB" dirty="0">
                <a:solidFill>
                  <a:schemeClr val="bg1"/>
                </a:solidFill>
              </a:rPr>
              <a:t>What seemed  dire ended in promotion.  </a:t>
            </a:r>
          </a:p>
          <a:p>
            <a:r>
              <a:rPr lang="en-GB" dirty="0">
                <a:solidFill>
                  <a:schemeClr val="bg1"/>
                </a:solidFill>
              </a:rPr>
              <a:t>But God is still working even when the opposite seems to be the case. Romans 8:28</a:t>
            </a:r>
          </a:p>
          <a:p>
            <a:r>
              <a:rPr lang="en-GB" dirty="0">
                <a:solidFill>
                  <a:schemeClr val="bg1"/>
                </a:solidFill>
              </a:rPr>
              <a:t>Remember James 5:17</a:t>
            </a:r>
          </a:p>
        </p:txBody>
      </p:sp>
      <p:pic>
        <p:nvPicPr>
          <p:cNvPr id="6" name="Content Placeholder 5">
            <a:extLst>
              <a:ext uri="{FF2B5EF4-FFF2-40B4-BE49-F238E27FC236}">
                <a16:creationId xmlns:a16="http://schemas.microsoft.com/office/drawing/2014/main" id="{D5446594-4818-E593-B67D-38A2C9FB243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1868108"/>
            <a:ext cx="5181600" cy="4266371"/>
          </a:xfrm>
          <a:prstGeom prst="rect">
            <a:avLst/>
          </a:prstGeom>
        </p:spPr>
      </p:pic>
    </p:spTree>
    <p:extLst>
      <p:ext uri="{BB962C8B-B14F-4D97-AF65-F5344CB8AC3E}">
        <p14:creationId xmlns:p14="http://schemas.microsoft.com/office/powerpoint/2010/main" val="2454925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759</Words>
  <Application>Microsoft Office PowerPoint</Application>
  <PresentationFormat>Widescreen</PresentationFormat>
  <Paragraphs>55</Paragraphs>
  <Slides>8</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Aptos</vt:lpstr>
      <vt:lpstr>Aptos Display</vt:lpstr>
      <vt:lpstr>Arial</vt:lpstr>
      <vt:lpstr>Office Theme</vt:lpstr>
      <vt:lpstr>Dare to be a Daniel</vt:lpstr>
      <vt:lpstr>Questions</vt:lpstr>
      <vt:lpstr>Under pressure </vt:lpstr>
      <vt:lpstr>The situation</vt:lpstr>
      <vt:lpstr>How did Daniel respond?</vt:lpstr>
      <vt:lpstr>How was Daniel able to do this?</vt:lpstr>
      <vt:lpstr>A wonderful answer!</vt:lpstr>
      <vt:lpstr>Application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Simon Percy</dc:creator>
  <cp:lastModifiedBy>Simon Percy</cp:lastModifiedBy>
  <cp:revision>3</cp:revision>
  <cp:lastPrinted>2026-09-05T20:55:55Z</cp:lastPrinted>
  <dcterms:created xsi:type="dcterms:W3CDTF">2026-09-05T11:13:59Z</dcterms:created>
  <dcterms:modified xsi:type="dcterms:W3CDTF">2026-09-27T15:58:10Z</dcterms:modified>
</cp:coreProperties>
</file>