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5" r:id="rId7"/>
    <p:sldId id="263" r:id="rId8"/>
    <p:sldId id="266" r:id="rId9"/>
    <p:sldId id="267" r:id="rId10"/>
    <p:sldId id="268" r:id="rId11"/>
    <p:sldId id="269" r:id="rId12"/>
    <p:sldId id="260" r:id="rId13"/>
    <p:sldId id="270" r:id="rId14"/>
    <p:sldId id="271" r:id="rId15"/>
    <p:sldId id="272" r:id="rId16"/>
    <p:sldId id="273" r:id="rId17"/>
    <p:sldId id="274" r:id="rId18"/>
    <p:sldId id="261" r:id="rId19"/>
    <p:sldId id="275" r:id="rId20"/>
    <p:sldId id="276" r:id="rId21"/>
    <p:sldId id="277" r:id="rId22"/>
    <p:sldId id="278" r:id="rId23"/>
    <p:sldId id="262" r:id="rId24"/>
    <p:sldId id="279" r:id="rId25"/>
    <p:sldId id="280" r:id="rId26"/>
    <p:sldId id="282" r:id="rId27"/>
    <p:sldId id="281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29A4A7-56D7-4E0F-BFF7-69BAA8571ECF}" v="9" dt="2026-10-21T20:42:39.9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49" autoAdjust="0"/>
    <p:restoredTop sz="94660"/>
  </p:normalViewPr>
  <p:slideViewPr>
    <p:cSldViewPr snapToGrid="0">
      <p:cViewPr varScale="1">
        <p:scale>
          <a:sx n="78" d="100"/>
          <a:sy n="78" d="100"/>
        </p:scale>
        <p:origin x="66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Richardson" userId="902aadf8e5706c3b" providerId="LiveId" clId="{AFAFC90C-943E-499F-8865-F5E00501C7F3}"/>
    <pc:docChg chg="undo custSel addSld modSld modMainMaster">
      <pc:chgData name="Jonathan Richardson" userId="902aadf8e5706c3b" providerId="LiveId" clId="{AFAFC90C-943E-499F-8865-F5E00501C7F3}" dt="2026-10-21T21:35:48.813" v="3349" actId="20577"/>
      <pc:docMkLst>
        <pc:docMk/>
      </pc:docMkLst>
      <pc:sldChg chg="addSp delSp modSp mod setBg">
        <pc:chgData name="Jonathan Richardson" userId="902aadf8e5706c3b" providerId="LiveId" clId="{AFAFC90C-943E-499F-8865-F5E00501C7F3}" dt="2026-10-21T19:58:50.257" v="196" actId="20577"/>
        <pc:sldMkLst>
          <pc:docMk/>
          <pc:sldMk cId="3987220219" sldId="256"/>
        </pc:sldMkLst>
        <pc:spChg chg="mod ord">
          <ac:chgData name="Jonathan Richardson" userId="902aadf8e5706c3b" providerId="LiveId" clId="{AFAFC90C-943E-499F-8865-F5E00501C7F3}" dt="2026-10-21T19:58:50.257" v="196" actId="20577"/>
          <ac:spMkLst>
            <pc:docMk/>
            <pc:sldMk cId="3987220219" sldId="256"/>
            <ac:spMk id="4" creationId="{B86B8369-37F0-4935-4CAF-9D11E516FB10}"/>
          </ac:spMkLst>
        </pc:spChg>
        <pc:spChg chg="add del">
          <ac:chgData name="Jonathan Richardson" userId="902aadf8e5706c3b" providerId="LiveId" clId="{AFAFC90C-943E-499F-8865-F5E00501C7F3}" dt="2026-10-21T16:08:36.650" v="49" actId="26606"/>
          <ac:spMkLst>
            <pc:docMk/>
            <pc:sldMk cId="3987220219" sldId="256"/>
            <ac:spMk id="12" creationId="{37C89E4B-3C9F-44B9-8B86-D9E3D112D8EC}"/>
          </ac:spMkLst>
        </pc:spChg>
        <pc:spChg chg="add">
          <ac:chgData name="Jonathan Richardson" userId="902aadf8e5706c3b" providerId="LiveId" clId="{AFAFC90C-943E-499F-8865-F5E00501C7F3}" dt="2026-10-21T16:08:36.650" v="49" actId="26606"/>
          <ac:spMkLst>
            <pc:docMk/>
            <pc:sldMk cId="3987220219" sldId="256"/>
            <ac:spMk id="21" creationId="{37C89E4B-3C9F-44B9-8B86-D9E3D112D8EC}"/>
          </ac:spMkLst>
        </pc:spChg>
        <pc:picChg chg="mod">
          <ac:chgData name="Jonathan Richardson" userId="902aadf8e5706c3b" providerId="LiveId" clId="{AFAFC90C-943E-499F-8865-F5E00501C7F3}" dt="2026-10-21T16:07:33.630" v="48" actId="26606"/>
          <ac:picMkLst>
            <pc:docMk/>
            <pc:sldMk cId="3987220219" sldId="256"/>
            <ac:picMk id="7" creationId="{0EFEB05C-B754-2ED9-A89E-6BC95D50D53A}"/>
          </ac:picMkLst>
        </pc:picChg>
        <pc:cxnChg chg="add del">
          <ac:chgData name="Jonathan Richardson" userId="902aadf8e5706c3b" providerId="LiveId" clId="{AFAFC90C-943E-499F-8865-F5E00501C7F3}" dt="2026-10-21T16:08:36.650" v="49" actId="26606"/>
          <ac:cxnSpMkLst>
            <pc:docMk/>
            <pc:sldMk cId="3987220219" sldId="256"/>
            <ac:cxnSpMk id="14" creationId="{AA2EAA10-076F-46BD-8F0F-B9A2FB77A85C}"/>
          </ac:cxnSpMkLst>
        </pc:cxnChg>
        <pc:cxnChg chg="add del">
          <ac:chgData name="Jonathan Richardson" userId="902aadf8e5706c3b" providerId="LiveId" clId="{AFAFC90C-943E-499F-8865-F5E00501C7F3}" dt="2026-10-21T16:08:36.650" v="49" actId="26606"/>
          <ac:cxnSpMkLst>
            <pc:docMk/>
            <pc:sldMk cId="3987220219" sldId="256"/>
            <ac:cxnSpMk id="16" creationId="{D891E407-403B-4764-86C9-33A56D3BCAA3}"/>
          </ac:cxnSpMkLst>
        </pc:cxnChg>
        <pc:cxnChg chg="add">
          <ac:chgData name="Jonathan Richardson" userId="902aadf8e5706c3b" providerId="LiveId" clId="{AFAFC90C-943E-499F-8865-F5E00501C7F3}" dt="2026-10-21T16:08:36.650" v="49" actId="26606"/>
          <ac:cxnSpMkLst>
            <pc:docMk/>
            <pc:sldMk cId="3987220219" sldId="256"/>
            <ac:cxnSpMk id="23" creationId="{AA2EAA10-076F-46BD-8F0F-B9A2FB77A85C}"/>
          </ac:cxnSpMkLst>
        </pc:cxnChg>
        <pc:cxnChg chg="add">
          <ac:chgData name="Jonathan Richardson" userId="902aadf8e5706c3b" providerId="LiveId" clId="{AFAFC90C-943E-499F-8865-F5E00501C7F3}" dt="2026-10-21T16:08:36.650" v="49" actId="26606"/>
          <ac:cxnSpMkLst>
            <pc:docMk/>
            <pc:sldMk cId="3987220219" sldId="256"/>
            <ac:cxnSpMk id="25" creationId="{D891E407-403B-4764-86C9-33A56D3BCAA3}"/>
          </ac:cxnSpMkLst>
        </pc:cxnChg>
      </pc:sldChg>
      <pc:sldChg chg="addSp modSp mod setBg">
        <pc:chgData name="Jonathan Richardson" userId="902aadf8e5706c3b" providerId="LiveId" clId="{AFAFC90C-943E-499F-8865-F5E00501C7F3}" dt="2026-10-21T21:20:43.394" v="2871" actId="20577"/>
        <pc:sldMkLst>
          <pc:docMk/>
          <pc:sldMk cId="4263974397" sldId="257"/>
        </pc:sldMkLst>
        <pc:spChg chg="mod">
          <ac:chgData name="Jonathan Richardson" userId="902aadf8e5706c3b" providerId="LiveId" clId="{AFAFC90C-943E-499F-8865-F5E00501C7F3}" dt="2026-10-21T16:09:21.763" v="51" actId="26606"/>
          <ac:spMkLst>
            <pc:docMk/>
            <pc:sldMk cId="4263974397" sldId="257"/>
            <ac:spMk id="2" creationId="{CD94F154-2CE9-BAD1-9117-C06A965A1602}"/>
          </ac:spMkLst>
        </pc:spChg>
        <pc:spChg chg="mod">
          <ac:chgData name="Jonathan Richardson" userId="902aadf8e5706c3b" providerId="LiveId" clId="{AFAFC90C-943E-499F-8865-F5E00501C7F3}" dt="2026-10-21T21:20:43.394" v="2871" actId="20577"/>
          <ac:spMkLst>
            <pc:docMk/>
            <pc:sldMk cId="4263974397" sldId="257"/>
            <ac:spMk id="3" creationId="{A731A0BA-1CD0-0F25-9C67-A3F641DF574B}"/>
          </ac:spMkLst>
        </pc:spChg>
        <pc:spChg chg="add">
          <ac:chgData name="Jonathan Richardson" userId="902aadf8e5706c3b" providerId="LiveId" clId="{AFAFC90C-943E-499F-8865-F5E00501C7F3}" dt="2026-10-21T16:09:21.763" v="51" actId="26606"/>
          <ac:spMkLst>
            <pc:docMk/>
            <pc:sldMk cId="4263974397" sldId="257"/>
            <ac:spMk id="10" creationId="{04812C46-200A-4DEB-A05E-3ED6C68C2387}"/>
          </ac:spMkLst>
        </pc:spChg>
        <pc:spChg chg="add">
          <ac:chgData name="Jonathan Richardson" userId="902aadf8e5706c3b" providerId="LiveId" clId="{AFAFC90C-943E-499F-8865-F5E00501C7F3}" dt="2026-10-21T16:09:21.763" v="51" actId="26606"/>
          <ac:spMkLst>
            <pc:docMk/>
            <pc:sldMk cId="4263974397" sldId="257"/>
            <ac:spMk id="12" creationId="{D1EA859B-E555-4109-94F3-6700E046E008}"/>
          </ac:spMkLst>
        </pc:spChg>
        <pc:picChg chg="add mod ord">
          <ac:chgData name="Jonathan Richardson" userId="902aadf8e5706c3b" providerId="LiveId" clId="{AFAFC90C-943E-499F-8865-F5E00501C7F3}" dt="2026-10-21T16:09:21.763" v="51" actId="26606"/>
          <ac:picMkLst>
            <pc:docMk/>
            <pc:sldMk cId="4263974397" sldId="257"/>
            <ac:picMk id="5" creationId="{4C9BA5FA-25E6-8299-9D2C-AE1F848F2C60}"/>
          </ac:picMkLst>
        </pc:picChg>
      </pc:sldChg>
      <pc:sldChg chg="addSp modSp mod setBg">
        <pc:chgData name="Jonathan Richardson" userId="902aadf8e5706c3b" providerId="LiveId" clId="{AFAFC90C-943E-499F-8865-F5E00501C7F3}" dt="2026-10-21T21:21:26.167" v="2890" actId="20577"/>
        <pc:sldMkLst>
          <pc:docMk/>
          <pc:sldMk cId="1710455618" sldId="258"/>
        </pc:sldMkLst>
        <pc:spChg chg="mod">
          <ac:chgData name="Jonathan Richardson" userId="902aadf8e5706c3b" providerId="LiveId" clId="{AFAFC90C-943E-499F-8865-F5E00501C7F3}" dt="2026-10-21T16:10:33.664" v="61" actId="26606"/>
          <ac:spMkLst>
            <pc:docMk/>
            <pc:sldMk cId="1710455618" sldId="258"/>
            <ac:spMk id="2" creationId="{82F105C8-DAE3-5423-C8E5-877FBCC26F53}"/>
          </ac:spMkLst>
        </pc:spChg>
        <pc:spChg chg="mod">
          <ac:chgData name="Jonathan Richardson" userId="902aadf8e5706c3b" providerId="LiveId" clId="{AFAFC90C-943E-499F-8865-F5E00501C7F3}" dt="2026-10-21T21:21:26.167" v="2890" actId="20577"/>
          <ac:spMkLst>
            <pc:docMk/>
            <pc:sldMk cId="1710455618" sldId="258"/>
            <ac:spMk id="3" creationId="{F906945C-ABA5-5544-8714-5EB17F36A9C6}"/>
          </ac:spMkLst>
        </pc:spChg>
        <pc:spChg chg="add">
          <ac:chgData name="Jonathan Richardson" userId="902aadf8e5706c3b" providerId="LiveId" clId="{AFAFC90C-943E-499F-8865-F5E00501C7F3}" dt="2026-10-21T16:10:33.664" v="61" actId="26606"/>
          <ac:spMkLst>
            <pc:docMk/>
            <pc:sldMk cId="1710455618" sldId="258"/>
            <ac:spMk id="10" creationId="{04812C46-200A-4DEB-A05E-3ED6C68C2387}"/>
          </ac:spMkLst>
        </pc:spChg>
        <pc:spChg chg="add">
          <ac:chgData name="Jonathan Richardson" userId="902aadf8e5706c3b" providerId="LiveId" clId="{AFAFC90C-943E-499F-8865-F5E00501C7F3}" dt="2026-10-21T16:10:33.664" v="61" actId="26606"/>
          <ac:spMkLst>
            <pc:docMk/>
            <pc:sldMk cId="1710455618" sldId="258"/>
            <ac:spMk id="12" creationId="{D1EA859B-E555-4109-94F3-6700E046E008}"/>
          </ac:spMkLst>
        </pc:spChg>
        <pc:picChg chg="add mod ord">
          <ac:chgData name="Jonathan Richardson" userId="902aadf8e5706c3b" providerId="LiveId" clId="{AFAFC90C-943E-499F-8865-F5E00501C7F3}" dt="2026-10-21T16:10:33.664" v="61" actId="26606"/>
          <ac:picMkLst>
            <pc:docMk/>
            <pc:sldMk cId="1710455618" sldId="258"/>
            <ac:picMk id="5" creationId="{2ED1033F-73B2-5704-E661-A1B19E1D0ED0}"/>
          </ac:picMkLst>
        </pc:picChg>
      </pc:sldChg>
      <pc:sldChg chg="addSp delSp modSp mod setBg">
        <pc:chgData name="Jonathan Richardson" userId="902aadf8e5706c3b" providerId="LiveId" clId="{AFAFC90C-943E-499F-8865-F5E00501C7F3}" dt="2026-10-21T16:38:00.136" v="192" actId="13926"/>
        <pc:sldMkLst>
          <pc:docMk/>
          <pc:sldMk cId="2243997265" sldId="259"/>
        </pc:sldMkLst>
        <pc:spChg chg="mod">
          <ac:chgData name="Jonathan Richardson" userId="902aadf8e5706c3b" providerId="LiveId" clId="{AFAFC90C-943E-499F-8865-F5E00501C7F3}" dt="2026-10-21T16:38:00.136" v="192" actId="13926"/>
          <ac:spMkLst>
            <pc:docMk/>
            <pc:sldMk cId="2243997265" sldId="259"/>
            <ac:spMk id="2" creationId="{14BF4B8F-6D68-9379-F184-C92F3D2E6BF0}"/>
          </ac:spMkLst>
        </pc:spChg>
        <pc:spChg chg="del">
          <ac:chgData name="Jonathan Richardson" userId="902aadf8e5706c3b" providerId="LiveId" clId="{AFAFC90C-943E-499F-8865-F5E00501C7F3}" dt="2026-10-21T15:59:35.328" v="13" actId="931"/>
          <ac:spMkLst>
            <pc:docMk/>
            <pc:sldMk cId="2243997265" sldId="259"/>
            <ac:spMk id="3" creationId="{06780B10-BB0E-76FE-6EAB-931A596FC762}"/>
          </ac:spMkLst>
        </pc:spChg>
        <pc:picChg chg="add mod ord">
          <ac:chgData name="Jonathan Richardson" userId="902aadf8e5706c3b" providerId="LiveId" clId="{AFAFC90C-943E-499F-8865-F5E00501C7F3}" dt="2026-10-21T16:14:16.925" v="90" actId="14100"/>
          <ac:picMkLst>
            <pc:docMk/>
            <pc:sldMk cId="2243997265" sldId="259"/>
            <ac:picMk id="5" creationId="{4938CC36-B029-39F1-7118-FB783282EF71}"/>
          </ac:picMkLst>
        </pc:picChg>
        <pc:picChg chg="add del mod">
          <ac:chgData name="Jonathan Richardson" userId="902aadf8e5706c3b" providerId="LiveId" clId="{AFAFC90C-943E-499F-8865-F5E00501C7F3}" dt="2026-10-21T16:12:05.016" v="71" actId="21"/>
          <ac:picMkLst>
            <pc:docMk/>
            <pc:sldMk cId="2243997265" sldId="259"/>
            <ac:picMk id="7" creationId="{B887243D-92B0-03FC-AE40-F35CF5917A7B}"/>
          </ac:picMkLst>
        </pc:picChg>
      </pc:sldChg>
      <pc:sldChg chg="addSp delSp modSp mod">
        <pc:chgData name="Jonathan Richardson" userId="902aadf8e5706c3b" providerId="LiveId" clId="{AFAFC90C-943E-499F-8865-F5E00501C7F3}" dt="2026-10-21T16:38:12.054" v="193" actId="13926"/>
        <pc:sldMkLst>
          <pc:docMk/>
          <pc:sldMk cId="3535826469" sldId="260"/>
        </pc:sldMkLst>
        <pc:spChg chg="mod">
          <ac:chgData name="Jonathan Richardson" userId="902aadf8e5706c3b" providerId="LiveId" clId="{AFAFC90C-943E-499F-8865-F5E00501C7F3}" dt="2026-10-21T16:38:12.054" v="193" actId="13926"/>
          <ac:spMkLst>
            <pc:docMk/>
            <pc:sldMk cId="3535826469" sldId="260"/>
            <ac:spMk id="2" creationId="{F3FD31E7-57B2-F269-AAD7-28574F2117E8}"/>
          </ac:spMkLst>
        </pc:spChg>
        <pc:spChg chg="del">
          <ac:chgData name="Jonathan Richardson" userId="902aadf8e5706c3b" providerId="LiveId" clId="{AFAFC90C-943E-499F-8865-F5E00501C7F3}" dt="2026-10-21T16:18:45.846" v="141" actId="931"/>
          <ac:spMkLst>
            <pc:docMk/>
            <pc:sldMk cId="3535826469" sldId="260"/>
            <ac:spMk id="3" creationId="{2EC189BE-2251-C593-6D3B-D39729316CF6}"/>
          </ac:spMkLst>
        </pc:spChg>
        <pc:picChg chg="add mod ord">
          <ac:chgData name="Jonathan Richardson" userId="902aadf8e5706c3b" providerId="LiveId" clId="{AFAFC90C-943E-499F-8865-F5E00501C7F3}" dt="2026-10-21T16:19:10.961" v="144" actId="14100"/>
          <ac:picMkLst>
            <pc:docMk/>
            <pc:sldMk cId="3535826469" sldId="260"/>
            <ac:picMk id="5" creationId="{96CF6BE7-BF7E-8EC3-A997-EC3417F5D95F}"/>
          </ac:picMkLst>
        </pc:picChg>
      </pc:sldChg>
      <pc:sldChg chg="addSp delSp modSp mod setBg">
        <pc:chgData name="Jonathan Richardson" userId="902aadf8e5706c3b" providerId="LiveId" clId="{AFAFC90C-943E-499F-8865-F5E00501C7F3}" dt="2026-10-21T16:38:22.838" v="194" actId="13926"/>
        <pc:sldMkLst>
          <pc:docMk/>
          <pc:sldMk cId="2760857542" sldId="261"/>
        </pc:sldMkLst>
        <pc:spChg chg="mod">
          <ac:chgData name="Jonathan Richardson" userId="902aadf8e5706c3b" providerId="LiveId" clId="{AFAFC90C-943E-499F-8865-F5E00501C7F3}" dt="2026-10-21T16:38:22.838" v="194" actId="13926"/>
          <ac:spMkLst>
            <pc:docMk/>
            <pc:sldMk cId="2760857542" sldId="261"/>
            <ac:spMk id="2" creationId="{B83D7E8E-960D-03A0-C90F-144D54B8E98B}"/>
          </ac:spMkLst>
        </pc:spChg>
        <pc:spChg chg="add del">
          <ac:chgData name="Jonathan Richardson" userId="902aadf8e5706c3b" providerId="LiveId" clId="{AFAFC90C-943E-499F-8865-F5E00501C7F3}" dt="2026-10-21T16:34:48.323" v="145" actId="931"/>
          <ac:spMkLst>
            <pc:docMk/>
            <pc:sldMk cId="2760857542" sldId="261"/>
            <ac:spMk id="3" creationId="{9BEEB7B3-57FE-25F9-7D0E-34E0ECC486FA}"/>
          </ac:spMkLst>
        </pc:spChg>
        <pc:spChg chg="add del">
          <ac:chgData name="Jonathan Richardson" userId="902aadf8e5706c3b" providerId="LiveId" clId="{AFAFC90C-943E-499F-8865-F5E00501C7F3}" dt="2026-10-21T15:58:16.112" v="5" actId="26606"/>
          <ac:spMkLst>
            <pc:docMk/>
            <pc:sldMk cId="2760857542" sldId="261"/>
            <ac:spMk id="9" creationId="{94B6F587-F31C-CCC2-77E0-C866769569FD}"/>
          </ac:spMkLst>
        </pc:spChg>
        <pc:spChg chg="add del">
          <ac:chgData name="Jonathan Richardson" userId="902aadf8e5706c3b" providerId="LiveId" clId="{AFAFC90C-943E-499F-8865-F5E00501C7F3}" dt="2026-10-21T15:58:16.112" v="5" actId="26606"/>
          <ac:spMkLst>
            <pc:docMk/>
            <pc:sldMk cId="2760857542" sldId="261"/>
            <ac:spMk id="12" creationId="{058A14AF-9FB5-4CC7-BA35-E8E85D3EDF0E}"/>
          </ac:spMkLst>
        </pc:spChg>
        <pc:spChg chg="add del">
          <ac:chgData name="Jonathan Richardson" userId="902aadf8e5706c3b" providerId="LiveId" clId="{AFAFC90C-943E-499F-8865-F5E00501C7F3}" dt="2026-10-21T15:58:16.112" v="5" actId="26606"/>
          <ac:spMkLst>
            <pc:docMk/>
            <pc:sldMk cId="2760857542" sldId="261"/>
            <ac:spMk id="14" creationId="{3A9A4357-BD1D-4622-A4FE-766E6AB8DE84}"/>
          </ac:spMkLst>
        </pc:spChg>
        <pc:spChg chg="add del">
          <ac:chgData name="Jonathan Richardson" userId="902aadf8e5706c3b" providerId="LiveId" clId="{AFAFC90C-943E-499F-8865-F5E00501C7F3}" dt="2026-10-21T15:58:16.112" v="5" actId="26606"/>
          <ac:spMkLst>
            <pc:docMk/>
            <pc:sldMk cId="2760857542" sldId="261"/>
            <ac:spMk id="16" creationId="{E659831F-0D9A-4C63-9EBB-8435B85A440F}"/>
          </ac:spMkLst>
        </pc:spChg>
        <pc:spChg chg="add del">
          <ac:chgData name="Jonathan Richardson" userId="902aadf8e5706c3b" providerId="LiveId" clId="{AFAFC90C-943E-499F-8865-F5E00501C7F3}" dt="2026-10-21T15:58:16.112" v="5" actId="26606"/>
          <ac:spMkLst>
            <pc:docMk/>
            <pc:sldMk cId="2760857542" sldId="261"/>
            <ac:spMk id="18" creationId="{E6995CE5-F890-4ABA-82A2-26507CE8D2A3}"/>
          </ac:spMkLst>
        </pc:spChg>
        <pc:picChg chg="add del mod ord">
          <ac:chgData name="Jonathan Richardson" userId="902aadf8e5706c3b" providerId="LiveId" clId="{AFAFC90C-943E-499F-8865-F5E00501C7F3}" dt="2026-10-21T15:58:35.805" v="12" actId="931"/>
          <ac:picMkLst>
            <pc:docMk/>
            <pc:sldMk cId="2760857542" sldId="261"/>
            <ac:picMk id="5" creationId="{FD313826-4C0B-83A5-EE0C-FAEAC0C6B3EC}"/>
          </ac:picMkLst>
        </pc:picChg>
        <pc:picChg chg="add mod ord">
          <ac:chgData name="Jonathan Richardson" userId="902aadf8e5706c3b" providerId="LiveId" clId="{AFAFC90C-943E-499F-8865-F5E00501C7F3}" dt="2026-10-21T16:34:58.875" v="147" actId="14100"/>
          <ac:picMkLst>
            <pc:docMk/>
            <pc:sldMk cId="2760857542" sldId="261"/>
            <ac:picMk id="7" creationId="{FED62FB7-5C63-E4B9-BE8E-7673E5AB666B}"/>
          </ac:picMkLst>
        </pc:picChg>
      </pc:sldChg>
      <pc:sldChg chg="addSp delSp modSp mod">
        <pc:chgData name="Jonathan Richardson" userId="902aadf8e5706c3b" providerId="LiveId" clId="{AFAFC90C-943E-499F-8865-F5E00501C7F3}" dt="2026-10-21T16:38:30.883" v="195" actId="13926"/>
        <pc:sldMkLst>
          <pc:docMk/>
          <pc:sldMk cId="817663476" sldId="262"/>
        </pc:sldMkLst>
        <pc:spChg chg="mod">
          <ac:chgData name="Jonathan Richardson" userId="902aadf8e5706c3b" providerId="LiveId" clId="{AFAFC90C-943E-499F-8865-F5E00501C7F3}" dt="2026-10-21T16:38:30.883" v="195" actId="13926"/>
          <ac:spMkLst>
            <pc:docMk/>
            <pc:sldMk cId="817663476" sldId="262"/>
            <ac:spMk id="2" creationId="{8BCA12BC-F91B-B435-3BBB-C2CD0CF4F5B1}"/>
          </ac:spMkLst>
        </pc:spChg>
        <pc:spChg chg="del">
          <ac:chgData name="Jonathan Richardson" userId="902aadf8e5706c3b" providerId="LiveId" clId="{AFAFC90C-943E-499F-8865-F5E00501C7F3}" dt="2026-10-21T15:55:13.054" v="0" actId="931"/>
          <ac:spMkLst>
            <pc:docMk/>
            <pc:sldMk cId="817663476" sldId="262"/>
            <ac:spMk id="3" creationId="{5F3FC64B-8694-1D96-DC26-BD92521F2854}"/>
          </ac:spMkLst>
        </pc:spChg>
        <pc:picChg chg="add mod ord">
          <ac:chgData name="Jonathan Richardson" userId="902aadf8e5706c3b" providerId="LiveId" clId="{AFAFC90C-943E-499F-8865-F5E00501C7F3}" dt="2026-10-21T16:35:17.496" v="149" actId="1076"/>
          <ac:picMkLst>
            <pc:docMk/>
            <pc:sldMk cId="817663476" sldId="262"/>
            <ac:picMk id="5" creationId="{E36F58B5-3F11-82B6-115A-87ABCE604B9F}"/>
          </ac:picMkLst>
        </pc:picChg>
      </pc:sldChg>
      <pc:sldChg chg="addSp delSp modSp new mod">
        <pc:chgData name="Jonathan Richardson" userId="902aadf8e5706c3b" providerId="LiveId" clId="{AFAFC90C-943E-499F-8865-F5E00501C7F3}" dt="2026-10-21T20:17:55.759" v="380" actId="20577"/>
        <pc:sldMkLst>
          <pc:docMk/>
          <pc:sldMk cId="2834557443" sldId="263"/>
        </pc:sldMkLst>
        <pc:spChg chg="mod">
          <ac:chgData name="Jonathan Richardson" userId="902aadf8e5706c3b" providerId="LiveId" clId="{AFAFC90C-943E-499F-8865-F5E00501C7F3}" dt="2026-10-21T20:17:55.759" v="380" actId="20577"/>
          <ac:spMkLst>
            <pc:docMk/>
            <pc:sldMk cId="2834557443" sldId="263"/>
            <ac:spMk id="2" creationId="{22A2C08A-1E11-0561-EE2D-DB3D39559F9D}"/>
          </ac:spMkLst>
        </pc:spChg>
        <pc:spChg chg="del">
          <ac:chgData name="Jonathan Richardson" userId="902aadf8e5706c3b" providerId="LiveId" clId="{AFAFC90C-943E-499F-8865-F5E00501C7F3}" dt="2026-10-21T16:06:48.758" v="17" actId="931"/>
          <ac:spMkLst>
            <pc:docMk/>
            <pc:sldMk cId="2834557443" sldId="263"/>
            <ac:spMk id="3" creationId="{CE24FB91-CFC5-7D52-949F-BBDB2EE0026E}"/>
          </ac:spMkLst>
        </pc:spChg>
        <pc:picChg chg="add mod ord">
          <ac:chgData name="Jonathan Richardson" userId="902aadf8e5706c3b" providerId="LiveId" clId="{AFAFC90C-943E-499F-8865-F5E00501C7F3}" dt="2026-10-21T16:15:53.482" v="127" actId="1076"/>
          <ac:picMkLst>
            <pc:docMk/>
            <pc:sldMk cId="2834557443" sldId="263"/>
            <ac:picMk id="5" creationId="{04454E35-93B8-B526-991F-282A8C6016AA}"/>
          </ac:picMkLst>
        </pc:picChg>
      </pc:sldChg>
      <pc:sldChg chg="addSp delSp modSp new mod">
        <pc:chgData name="Jonathan Richardson" userId="902aadf8e5706c3b" providerId="LiveId" clId="{AFAFC90C-943E-499F-8865-F5E00501C7F3}" dt="2026-10-21T20:12:59.530" v="262" actId="122"/>
        <pc:sldMkLst>
          <pc:docMk/>
          <pc:sldMk cId="3523637944" sldId="264"/>
        </pc:sldMkLst>
        <pc:spChg chg="mod">
          <ac:chgData name="Jonathan Richardson" userId="902aadf8e5706c3b" providerId="LiveId" clId="{AFAFC90C-943E-499F-8865-F5E00501C7F3}" dt="2026-10-21T20:12:59.530" v="262" actId="122"/>
          <ac:spMkLst>
            <pc:docMk/>
            <pc:sldMk cId="3523637944" sldId="264"/>
            <ac:spMk id="2" creationId="{27F3BD93-8BFD-ABA9-F9D3-0310FF876AAC}"/>
          </ac:spMkLst>
        </pc:spChg>
        <pc:spChg chg="del">
          <ac:chgData name="Jonathan Richardson" userId="902aadf8e5706c3b" providerId="LiveId" clId="{AFAFC90C-943E-499F-8865-F5E00501C7F3}" dt="2026-10-21T20:12:10.448" v="198" actId="931"/>
          <ac:spMkLst>
            <pc:docMk/>
            <pc:sldMk cId="3523637944" sldId="264"/>
            <ac:spMk id="3" creationId="{0DD20385-BA85-18CB-BC65-83345B0E4D71}"/>
          </ac:spMkLst>
        </pc:spChg>
        <pc:picChg chg="add mod ord">
          <ac:chgData name="Jonathan Richardson" userId="902aadf8e5706c3b" providerId="LiveId" clId="{AFAFC90C-943E-499F-8865-F5E00501C7F3}" dt="2026-10-21T20:12:24.627" v="201" actId="14100"/>
          <ac:picMkLst>
            <pc:docMk/>
            <pc:sldMk cId="3523637944" sldId="264"/>
            <ac:picMk id="5" creationId="{F3C0CA0B-6FE2-FFC4-6191-94695B62E205}"/>
          </ac:picMkLst>
        </pc:picChg>
      </pc:sldChg>
      <pc:sldChg chg="modSp new mod">
        <pc:chgData name="Jonathan Richardson" userId="902aadf8e5706c3b" providerId="LiveId" clId="{AFAFC90C-943E-499F-8865-F5E00501C7F3}" dt="2026-10-21T21:24:08.500" v="2935" actId="20577"/>
        <pc:sldMkLst>
          <pc:docMk/>
          <pc:sldMk cId="3090261423" sldId="265"/>
        </pc:sldMkLst>
        <pc:spChg chg="mod">
          <ac:chgData name="Jonathan Richardson" userId="902aadf8e5706c3b" providerId="LiveId" clId="{AFAFC90C-943E-499F-8865-F5E00501C7F3}" dt="2026-10-21T20:15:53.612" v="272" actId="13926"/>
          <ac:spMkLst>
            <pc:docMk/>
            <pc:sldMk cId="3090261423" sldId="265"/>
            <ac:spMk id="2" creationId="{3D6B54D1-7AF7-0A40-ECEF-E589E5968428}"/>
          </ac:spMkLst>
        </pc:spChg>
        <pc:spChg chg="mod">
          <ac:chgData name="Jonathan Richardson" userId="902aadf8e5706c3b" providerId="LiveId" clId="{AFAFC90C-943E-499F-8865-F5E00501C7F3}" dt="2026-10-21T21:24:08.500" v="2935" actId="20577"/>
          <ac:spMkLst>
            <pc:docMk/>
            <pc:sldMk cId="3090261423" sldId="265"/>
            <ac:spMk id="3" creationId="{C98A90EF-F189-59F4-5965-1983EDC253D3}"/>
          </ac:spMkLst>
        </pc:spChg>
      </pc:sldChg>
      <pc:sldChg chg="modSp new mod">
        <pc:chgData name="Jonathan Richardson" userId="902aadf8e5706c3b" providerId="LiveId" clId="{AFAFC90C-943E-499F-8865-F5E00501C7F3}" dt="2026-10-21T21:24:28.704" v="2940" actId="20577"/>
        <pc:sldMkLst>
          <pc:docMk/>
          <pc:sldMk cId="1763507393" sldId="266"/>
        </pc:sldMkLst>
        <pc:spChg chg="mod">
          <ac:chgData name="Jonathan Richardson" userId="902aadf8e5706c3b" providerId="LiveId" clId="{AFAFC90C-943E-499F-8865-F5E00501C7F3}" dt="2026-10-21T20:19:00.249" v="399" actId="13926"/>
          <ac:spMkLst>
            <pc:docMk/>
            <pc:sldMk cId="1763507393" sldId="266"/>
            <ac:spMk id="2" creationId="{5F2625A8-498F-21B3-2CE2-42E97DDC047E}"/>
          </ac:spMkLst>
        </pc:spChg>
        <pc:spChg chg="mod">
          <ac:chgData name="Jonathan Richardson" userId="902aadf8e5706c3b" providerId="LiveId" clId="{AFAFC90C-943E-499F-8865-F5E00501C7F3}" dt="2026-10-21T21:24:28.704" v="2940" actId="20577"/>
          <ac:spMkLst>
            <pc:docMk/>
            <pc:sldMk cId="1763507393" sldId="266"/>
            <ac:spMk id="3" creationId="{083539EF-CA29-3255-D033-B6FD67DD0991}"/>
          </ac:spMkLst>
        </pc:spChg>
      </pc:sldChg>
      <pc:sldChg chg="add">
        <pc:chgData name="Jonathan Richardson" userId="902aadf8e5706c3b" providerId="LiveId" clId="{AFAFC90C-943E-499F-8865-F5E00501C7F3}" dt="2026-10-21T20:20:25.024" v="476"/>
        <pc:sldMkLst>
          <pc:docMk/>
          <pc:sldMk cId="1430962293" sldId="267"/>
        </pc:sldMkLst>
      </pc:sldChg>
      <pc:sldChg chg="modSp new mod">
        <pc:chgData name="Jonathan Richardson" userId="902aadf8e5706c3b" providerId="LiveId" clId="{AFAFC90C-943E-499F-8865-F5E00501C7F3}" dt="2026-10-21T21:24:56.631" v="2943" actId="20577"/>
        <pc:sldMkLst>
          <pc:docMk/>
          <pc:sldMk cId="3276653504" sldId="268"/>
        </pc:sldMkLst>
        <pc:spChg chg="mod">
          <ac:chgData name="Jonathan Richardson" userId="902aadf8e5706c3b" providerId="LiveId" clId="{AFAFC90C-943E-499F-8865-F5E00501C7F3}" dt="2026-10-21T20:23:07.378" v="575" actId="20577"/>
          <ac:spMkLst>
            <pc:docMk/>
            <pc:sldMk cId="3276653504" sldId="268"/>
            <ac:spMk id="2" creationId="{A5EEE1F3-26A5-F554-AC1E-6101FF20E888}"/>
          </ac:spMkLst>
        </pc:spChg>
        <pc:spChg chg="mod">
          <ac:chgData name="Jonathan Richardson" userId="902aadf8e5706c3b" providerId="LiveId" clId="{AFAFC90C-943E-499F-8865-F5E00501C7F3}" dt="2026-10-21T21:24:56.631" v="2943" actId="20577"/>
          <ac:spMkLst>
            <pc:docMk/>
            <pc:sldMk cId="3276653504" sldId="268"/>
            <ac:spMk id="3" creationId="{DE028D13-255C-E08A-2EEB-F43920C51DC8}"/>
          </ac:spMkLst>
        </pc:spChg>
      </pc:sldChg>
      <pc:sldChg chg="modSp new mod">
        <pc:chgData name="Jonathan Richardson" userId="902aadf8e5706c3b" providerId="LiveId" clId="{AFAFC90C-943E-499F-8865-F5E00501C7F3}" dt="2026-10-21T20:27:20.630" v="894" actId="27636"/>
        <pc:sldMkLst>
          <pc:docMk/>
          <pc:sldMk cId="2108767046" sldId="269"/>
        </pc:sldMkLst>
        <pc:spChg chg="mod">
          <ac:chgData name="Jonathan Richardson" userId="902aadf8e5706c3b" providerId="LiveId" clId="{AFAFC90C-943E-499F-8865-F5E00501C7F3}" dt="2026-10-21T20:25:34.573" v="743" actId="122"/>
          <ac:spMkLst>
            <pc:docMk/>
            <pc:sldMk cId="2108767046" sldId="269"/>
            <ac:spMk id="2" creationId="{C376862D-3D90-C6BB-4D8A-8B9811F1A62C}"/>
          </ac:spMkLst>
        </pc:spChg>
        <pc:spChg chg="mod">
          <ac:chgData name="Jonathan Richardson" userId="902aadf8e5706c3b" providerId="LiveId" clId="{AFAFC90C-943E-499F-8865-F5E00501C7F3}" dt="2026-10-21T20:27:20.630" v="894" actId="27636"/>
          <ac:spMkLst>
            <pc:docMk/>
            <pc:sldMk cId="2108767046" sldId="269"/>
            <ac:spMk id="3" creationId="{8017C55F-8AC9-D46C-3C3B-2E5D806D7241}"/>
          </ac:spMkLst>
        </pc:spChg>
      </pc:sldChg>
      <pc:sldChg chg="modSp new mod">
        <pc:chgData name="Jonathan Richardson" userId="902aadf8e5706c3b" providerId="LiveId" clId="{AFAFC90C-943E-499F-8865-F5E00501C7F3}" dt="2026-10-21T20:32:04.843" v="1057" actId="20577"/>
        <pc:sldMkLst>
          <pc:docMk/>
          <pc:sldMk cId="825749339" sldId="270"/>
        </pc:sldMkLst>
        <pc:spChg chg="mod">
          <ac:chgData name="Jonathan Richardson" userId="902aadf8e5706c3b" providerId="LiveId" clId="{AFAFC90C-943E-499F-8865-F5E00501C7F3}" dt="2026-10-21T20:31:40.678" v="1045" actId="20577"/>
          <ac:spMkLst>
            <pc:docMk/>
            <pc:sldMk cId="825749339" sldId="270"/>
            <ac:spMk id="2" creationId="{5757044E-437C-3799-4B9C-7024238279DF}"/>
          </ac:spMkLst>
        </pc:spChg>
        <pc:spChg chg="mod">
          <ac:chgData name="Jonathan Richardson" userId="902aadf8e5706c3b" providerId="LiveId" clId="{AFAFC90C-943E-499F-8865-F5E00501C7F3}" dt="2026-10-21T20:32:04.843" v="1057" actId="20577"/>
          <ac:spMkLst>
            <pc:docMk/>
            <pc:sldMk cId="825749339" sldId="270"/>
            <ac:spMk id="3" creationId="{152E069E-7041-D4A6-ED28-EC2FA38CFE21}"/>
          </ac:spMkLst>
        </pc:spChg>
      </pc:sldChg>
      <pc:sldChg chg="addSp delSp modSp new mod">
        <pc:chgData name="Jonathan Richardson" userId="902aadf8e5706c3b" providerId="LiveId" clId="{AFAFC90C-943E-499F-8865-F5E00501C7F3}" dt="2026-10-21T20:39:11.215" v="1083" actId="20577"/>
        <pc:sldMkLst>
          <pc:docMk/>
          <pc:sldMk cId="3844874547" sldId="271"/>
        </pc:sldMkLst>
        <pc:spChg chg="mod">
          <ac:chgData name="Jonathan Richardson" userId="902aadf8e5706c3b" providerId="LiveId" clId="{AFAFC90C-943E-499F-8865-F5E00501C7F3}" dt="2026-10-21T20:39:11.215" v="1083" actId="20577"/>
          <ac:spMkLst>
            <pc:docMk/>
            <pc:sldMk cId="3844874547" sldId="271"/>
            <ac:spMk id="2" creationId="{B0488A78-6A0F-4D2A-3CDA-4A53F73BCE66}"/>
          </ac:spMkLst>
        </pc:spChg>
        <pc:spChg chg="del">
          <ac:chgData name="Jonathan Richardson" userId="902aadf8e5706c3b" providerId="LiveId" clId="{AFAFC90C-943E-499F-8865-F5E00501C7F3}" dt="2026-10-21T20:37:25.493" v="1074" actId="931"/>
          <ac:spMkLst>
            <pc:docMk/>
            <pc:sldMk cId="3844874547" sldId="271"/>
            <ac:spMk id="3" creationId="{F8A9E656-5210-6B3E-8176-24365C59C48D}"/>
          </ac:spMkLst>
        </pc:spChg>
        <pc:spChg chg="add del mod">
          <ac:chgData name="Jonathan Richardson" userId="902aadf8e5706c3b" providerId="LiveId" clId="{AFAFC90C-943E-499F-8865-F5E00501C7F3}" dt="2026-10-21T20:38:42.984" v="1077" actId="931"/>
          <ac:spMkLst>
            <pc:docMk/>
            <pc:sldMk cId="3844874547" sldId="271"/>
            <ac:spMk id="7" creationId="{BD73E168-4F52-8223-1161-71D41165226F}"/>
          </ac:spMkLst>
        </pc:spChg>
        <pc:picChg chg="add del mod ord">
          <ac:chgData name="Jonathan Richardson" userId="902aadf8e5706c3b" providerId="LiveId" clId="{AFAFC90C-943E-499F-8865-F5E00501C7F3}" dt="2026-10-21T20:37:38.273" v="1076" actId="21"/>
          <ac:picMkLst>
            <pc:docMk/>
            <pc:sldMk cId="3844874547" sldId="271"/>
            <ac:picMk id="5" creationId="{64467075-7AE2-2C76-C58C-7A6708F3CCEB}"/>
          </ac:picMkLst>
        </pc:picChg>
        <pc:picChg chg="add mod ord">
          <ac:chgData name="Jonathan Richardson" userId="902aadf8e5706c3b" providerId="LiveId" clId="{AFAFC90C-943E-499F-8865-F5E00501C7F3}" dt="2026-10-21T20:39:07.942" v="1080" actId="1076"/>
          <ac:picMkLst>
            <pc:docMk/>
            <pc:sldMk cId="3844874547" sldId="271"/>
            <ac:picMk id="9" creationId="{16FF8525-D8A7-B143-268E-E92301FF978D}"/>
          </ac:picMkLst>
        </pc:picChg>
      </pc:sldChg>
      <pc:sldChg chg="addSp modSp new mod">
        <pc:chgData name="Jonathan Richardson" userId="902aadf8e5706c3b" providerId="LiveId" clId="{AFAFC90C-943E-499F-8865-F5E00501C7F3}" dt="2026-10-21T20:51:57.886" v="1710" actId="20577"/>
        <pc:sldMkLst>
          <pc:docMk/>
          <pc:sldMk cId="1125591111" sldId="272"/>
        </pc:sldMkLst>
        <pc:spChg chg="mod">
          <ac:chgData name="Jonathan Richardson" userId="902aadf8e5706c3b" providerId="LiveId" clId="{AFAFC90C-943E-499F-8865-F5E00501C7F3}" dt="2026-10-21T20:51:57.886" v="1710" actId="20577"/>
          <ac:spMkLst>
            <pc:docMk/>
            <pc:sldMk cId="1125591111" sldId="272"/>
            <ac:spMk id="2" creationId="{D098B769-8E8C-6E57-BE38-6815E19164C9}"/>
          </ac:spMkLst>
        </pc:spChg>
        <pc:spChg chg="mod">
          <ac:chgData name="Jonathan Richardson" userId="902aadf8e5706c3b" providerId="LiveId" clId="{AFAFC90C-943E-499F-8865-F5E00501C7F3}" dt="2026-10-21T20:40:53.611" v="1179" actId="20577"/>
          <ac:spMkLst>
            <pc:docMk/>
            <pc:sldMk cId="1125591111" sldId="272"/>
            <ac:spMk id="3" creationId="{ACD2A582-DD46-C35F-14E3-9496FC885CF0}"/>
          </ac:spMkLst>
        </pc:spChg>
        <pc:picChg chg="add mod">
          <ac:chgData name="Jonathan Richardson" userId="902aadf8e5706c3b" providerId="LiveId" clId="{AFAFC90C-943E-499F-8865-F5E00501C7F3}" dt="2026-10-21T20:42:39.951" v="1181"/>
          <ac:picMkLst>
            <pc:docMk/>
            <pc:sldMk cId="1125591111" sldId="272"/>
            <ac:picMk id="5" creationId="{64467075-7AE2-2C76-C58C-7A6708F3CCEB}"/>
          </ac:picMkLst>
        </pc:picChg>
      </pc:sldChg>
      <pc:sldChg chg="addSp delSp modSp new mod">
        <pc:chgData name="Jonathan Richardson" userId="902aadf8e5706c3b" providerId="LiveId" clId="{AFAFC90C-943E-499F-8865-F5E00501C7F3}" dt="2026-10-21T20:43:31.040" v="1186" actId="14100"/>
        <pc:sldMkLst>
          <pc:docMk/>
          <pc:sldMk cId="3287958537" sldId="273"/>
        </pc:sldMkLst>
        <pc:spChg chg="del">
          <ac:chgData name="Jonathan Richardson" userId="902aadf8e5706c3b" providerId="LiveId" clId="{AFAFC90C-943E-499F-8865-F5E00501C7F3}" dt="2026-10-21T20:43:13.115" v="1183" actId="931"/>
          <ac:spMkLst>
            <pc:docMk/>
            <pc:sldMk cId="3287958537" sldId="273"/>
            <ac:spMk id="3" creationId="{6DBDE374-1A5E-8533-05B0-CFFA67D99EA1}"/>
          </ac:spMkLst>
        </pc:spChg>
        <pc:picChg chg="add mod ord">
          <ac:chgData name="Jonathan Richardson" userId="902aadf8e5706c3b" providerId="LiveId" clId="{AFAFC90C-943E-499F-8865-F5E00501C7F3}" dt="2026-10-21T20:43:31.040" v="1186" actId="14100"/>
          <ac:picMkLst>
            <pc:docMk/>
            <pc:sldMk cId="3287958537" sldId="273"/>
            <ac:picMk id="5" creationId="{6DF47C37-9952-38DE-3C23-4352EE409C97}"/>
          </ac:picMkLst>
        </pc:picChg>
      </pc:sldChg>
      <pc:sldChg chg="modSp new mod">
        <pc:chgData name="Jonathan Richardson" userId="902aadf8e5706c3b" providerId="LiveId" clId="{AFAFC90C-943E-499F-8865-F5E00501C7F3}" dt="2026-10-21T20:46:26.809" v="1382" actId="403"/>
        <pc:sldMkLst>
          <pc:docMk/>
          <pc:sldMk cId="3607347717" sldId="274"/>
        </pc:sldMkLst>
        <pc:spChg chg="mod">
          <ac:chgData name="Jonathan Richardson" userId="902aadf8e5706c3b" providerId="LiveId" clId="{AFAFC90C-943E-499F-8865-F5E00501C7F3}" dt="2026-10-21T20:44:26.543" v="1221" actId="13926"/>
          <ac:spMkLst>
            <pc:docMk/>
            <pc:sldMk cId="3607347717" sldId="274"/>
            <ac:spMk id="2" creationId="{0A62E6C7-9496-C076-55AC-29E66F861757}"/>
          </ac:spMkLst>
        </pc:spChg>
        <pc:spChg chg="mod">
          <ac:chgData name="Jonathan Richardson" userId="902aadf8e5706c3b" providerId="LiveId" clId="{AFAFC90C-943E-499F-8865-F5E00501C7F3}" dt="2026-10-21T20:46:26.809" v="1382" actId="403"/>
          <ac:spMkLst>
            <pc:docMk/>
            <pc:sldMk cId="3607347717" sldId="274"/>
            <ac:spMk id="3" creationId="{2D62D0F7-DFCA-3E79-0757-D884E8F1D2DE}"/>
          </ac:spMkLst>
        </pc:spChg>
      </pc:sldChg>
      <pc:sldChg chg="modSp new mod">
        <pc:chgData name="Jonathan Richardson" userId="902aadf8e5706c3b" providerId="LiveId" clId="{AFAFC90C-943E-499F-8865-F5E00501C7F3}" dt="2026-10-21T21:26:35.642" v="2945" actId="20577"/>
        <pc:sldMkLst>
          <pc:docMk/>
          <pc:sldMk cId="1894390239" sldId="275"/>
        </pc:sldMkLst>
        <pc:spChg chg="mod">
          <ac:chgData name="Jonathan Richardson" userId="902aadf8e5706c3b" providerId="LiveId" clId="{AFAFC90C-943E-499F-8865-F5E00501C7F3}" dt="2026-10-21T20:49:02.720" v="1538" actId="13926"/>
          <ac:spMkLst>
            <pc:docMk/>
            <pc:sldMk cId="1894390239" sldId="275"/>
            <ac:spMk id="2" creationId="{17DA6D5E-0471-590D-7144-9D273B5F045F}"/>
          </ac:spMkLst>
        </pc:spChg>
        <pc:spChg chg="mod">
          <ac:chgData name="Jonathan Richardson" userId="902aadf8e5706c3b" providerId="LiveId" clId="{AFAFC90C-943E-499F-8865-F5E00501C7F3}" dt="2026-10-21T21:26:35.642" v="2945" actId="20577"/>
          <ac:spMkLst>
            <pc:docMk/>
            <pc:sldMk cId="1894390239" sldId="275"/>
            <ac:spMk id="3" creationId="{4EA6F1AD-344C-9B57-0333-D85A07F5CB6D}"/>
          </ac:spMkLst>
        </pc:spChg>
      </pc:sldChg>
      <pc:sldChg chg="modSp new mod">
        <pc:chgData name="Jonathan Richardson" userId="902aadf8e5706c3b" providerId="LiveId" clId="{AFAFC90C-943E-499F-8865-F5E00501C7F3}" dt="2026-10-21T21:27:05.244" v="2952" actId="20577"/>
        <pc:sldMkLst>
          <pc:docMk/>
          <pc:sldMk cId="2036689307" sldId="276"/>
        </pc:sldMkLst>
        <pc:spChg chg="mod">
          <ac:chgData name="Jonathan Richardson" userId="902aadf8e5706c3b" providerId="LiveId" clId="{AFAFC90C-943E-499F-8865-F5E00501C7F3}" dt="2026-10-21T20:51:47.013" v="1706" actId="6549"/>
          <ac:spMkLst>
            <pc:docMk/>
            <pc:sldMk cId="2036689307" sldId="276"/>
            <ac:spMk id="2" creationId="{7800A913-E16C-1381-ACFE-83879507DDE5}"/>
          </ac:spMkLst>
        </pc:spChg>
        <pc:spChg chg="mod">
          <ac:chgData name="Jonathan Richardson" userId="902aadf8e5706c3b" providerId="LiveId" clId="{AFAFC90C-943E-499F-8865-F5E00501C7F3}" dt="2026-10-21T21:27:05.244" v="2952" actId="20577"/>
          <ac:spMkLst>
            <pc:docMk/>
            <pc:sldMk cId="2036689307" sldId="276"/>
            <ac:spMk id="3" creationId="{70E10ED5-3273-2D17-37A1-CCA27FF18B50}"/>
          </ac:spMkLst>
        </pc:spChg>
      </pc:sldChg>
      <pc:sldChg chg="addSp delSp modSp new mod">
        <pc:chgData name="Jonathan Richardson" userId="902aadf8e5706c3b" providerId="LiveId" clId="{AFAFC90C-943E-499F-8865-F5E00501C7F3}" dt="2026-10-21T20:57:28.280" v="1895" actId="13926"/>
        <pc:sldMkLst>
          <pc:docMk/>
          <pc:sldMk cId="1093083118" sldId="277"/>
        </pc:sldMkLst>
        <pc:spChg chg="mod">
          <ac:chgData name="Jonathan Richardson" userId="902aadf8e5706c3b" providerId="LiveId" clId="{AFAFC90C-943E-499F-8865-F5E00501C7F3}" dt="2026-10-21T20:57:28.280" v="1895" actId="13926"/>
          <ac:spMkLst>
            <pc:docMk/>
            <pc:sldMk cId="1093083118" sldId="277"/>
            <ac:spMk id="2" creationId="{0808DF5D-819B-FCA3-6A7E-D0B02DF411B7}"/>
          </ac:spMkLst>
        </pc:spChg>
        <pc:spChg chg="del">
          <ac:chgData name="Jonathan Richardson" userId="902aadf8e5706c3b" providerId="LiveId" clId="{AFAFC90C-943E-499F-8865-F5E00501C7F3}" dt="2026-10-21T20:57:04.667" v="1859" actId="931"/>
          <ac:spMkLst>
            <pc:docMk/>
            <pc:sldMk cId="1093083118" sldId="277"/>
            <ac:spMk id="3" creationId="{FE1CF671-E826-2840-628E-A713D85977C2}"/>
          </ac:spMkLst>
        </pc:spChg>
        <pc:picChg chg="add mod ord">
          <ac:chgData name="Jonathan Richardson" userId="902aadf8e5706c3b" providerId="LiveId" clId="{AFAFC90C-943E-499F-8865-F5E00501C7F3}" dt="2026-10-21T20:57:07.991" v="1860" actId="14100"/>
          <ac:picMkLst>
            <pc:docMk/>
            <pc:sldMk cId="1093083118" sldId="277"/>
            <ac:picMk id="5" creationId="{E73182A5-C985-57C6-5B30-93D6B64DA947}"/>
          </ac:picMkLst>
        </pc:picChg>
      </pc:sldChg>
      <pc:sldChg chg="modSp new mod">
        <pc:chgData name="Jonathan Richardson" userId="902aadf8e5706c3b" providerId="LiveId" clId="{AFAFC90C-943E-499F-8865-F5E00501C7F3}" dt="2026-10-21T21:01:30.090" v="2067" actId="20577"/>
        <pc:sldMkLst>
          <pc:docMk/>
          <pc:sldMk cId="1382792459" sldId="278"/>
        </pc:sldMkLst>
        <pc:spChg chg="mod">
          <ac:chgData name="Jonathan Richardson" userId="902aadf8e5706c3b" providerId="LiveId" clId="{AFAFC90C-943E-499F-8865-F5E00501C7F3}" dt="2026-10-21T20:58:18.953" v="1949" actId="13926"/>
          <ac:spMkLst>
            <pc:docMk/>
            <pc:sldMk cId="1382792459" sldId="278"/>
            <ac:spMk id="2" creationId="{A9FCC3A9-677B-865D-64F2-FAE6CE1EC3DC}"/>
          </ac:spMkLst>
        </pc:spChg>
        <pc:spChg chg="mod">
          <ac:chgData name="Jonathan Richardson" userId="902aadf8e5706c3b" providerId="LiveId" clId="{AFAFC90C-943E-499F-8865-F5E00501C7F3}" dt="2026-10-21T21:01:30.090" v="2067" actId="20577"/>
          <ac:spMkLst>
            <pc:docMk/>
            <pc:sldMk cId="1382792459" sldId="278"/>
            <ac:spMk id="3" creationId="{1001D91F-EA23-4001-2461-DAE3E7E62FDE}"/>
          </ac:spMkLst>
        </pc:spChg>
      </pc:sldChg>
      <pc:sldChg chg="modSp new mod">
        <pc:chgData name="Jonathan Richardson" userId="902aadf8e5706c3b" providerId="LiveId" clId="{AFAFC90C-943E-499F-8865-F5E00501C7F3}" dt="2026-10-21T21:07:03.564" v="2346" actId="20577"/>
        <pc:sldMkLst>
          <pc:docMk/>
          <pc:sldMk cId="2187141218" sldId="279"/>
        </pc:sldMkLst>
        <pc:spChg chg="mod">
          <ac:chgData name="Jonathan Richardson" userId="902aadf8e5706c3b" providerId="LiveId" clId="{AFAFC90C-943E-499F-8865-F5E00501C7F3}" dt="2026-10-21T21:04:56.196" v="2138" actId="13926"/>
          <ac:spMkLst>
            <pc:docMk/>
            <pc:sldMk cId="2187141218" sldId="279"/>
            <ac:spMk id="2" creationId="{4ACA1E6A-2795-9826-0314-56A10A9EBC7A}"/>
          </ac:spMkLst>
        </pc:spChg>
        <pc:spChg chg="mod">
          <ac:chgData name="Jonathan Richardson" userId="902aadf8e5706c3b" providerId="LiveId" clId="{AFAFC90C-943E-499F-8865-F5E00501C7F3}" dt="2026-10-21T21:07:03.564" v="2346" actId="20577"/>
          <ac:spMkLst>
            <pc:docMk/>
            <pc:sldMk cId="2187141218" sldId="279"/>
            <ac:spMk id="3" creationId="{D1455423-57EA-42BF-E1C8-660EC8D13B70}"/>
          </ac:spMkLst>
        </pc:spChg>
      </pc:sldChg>
      <pc:sldChg chg="modSp new mod">
        <pc:chgData name="Jonathan Richardson" userId="902aadf8e5706c3b" providerId="LiveId" clId="{AFAFC90C-943E-499F-8865-F5E00501C7F3}" dt="2026-10-21T21:13:31.694" v="2768" actId="403"/>
        <pc:sldMkLst>
          <pc:docMk/>
          <pc:sldMk cId="15866753" sldId="280"/>
        </pc:sldMkLst>
        <pc:spChg chg="mod">
          <ac:chgData name="Jonathan Richardson" userId="902aadf8e5706c3b" providerId="LiveId" clId="{AFAFC90C-943E-499F-8865-F5E00501C7F3}" dt="2026-10-21T21:10:05.663" v="2381" actId="20577"/>
          <ac:spMkLst>
            <pc:docMk/>
            <pc:sldMk cId="15866753" sldId="280"/>
            <ac:spMk id="2" creationId="{9F07327A-5BE2-6FAF-8EF3-6AFC04481B8E}"/>
          </ac:spMkLst>
        </pc:spChg>
        <pc:spChg chg="mod">
          <ac:chgData name="Jonathan Richardson" userId="902aadf8e5706c3b" providerId="LiveId" clId="{AFAFC90C-943E-499F-8865-F5E00501C7F3}" dt="2026-10-21T21:13:31.694" v="2768" actId="403"/>
          <ac:spMkLst>
            <pc:docMk/>
            <pc:sldMk cId="15866753" sldId="280"/>
            <ac:spMk id="3" creationId="{6CBA2E2F-8A21-9019-6863-7FD8B08FC262}"/>
          </ac:spMkLst>
        </pc:spChg>
      </pc:sldChg>
      <pc:sldChg chg="addSp delSp modSp new mod">
        <pc:chgData name="Jonathan Richardson" userId="902aadf8e5706c3b" providerId="LiveId" clId="{AFAFC90C-943E-499F-8865-F5E00501C7F3}" dt="2026-10-21T21:30:39.277" v="2958" actId="20577"/>
        <pc:sldMkLst>
          <pc:docMk/>
          <pc:sldMk cId="763208974" sldId="281"/>
        </pc:sldMkLst>
        <pc:spChg chg="mod">
          <ac:chgData name="Jonathan Richardson" userId="902aadf8e5706c3b" providerId="LiveId" clId="{AFAFC90C-943E-499F-8865-F5E00501C7F3}" dt="2026-10-21T21:30:39.277" v="2958" actId="20577"/>
          <ac:spMkLst>
            <pc:docMk/>
            <pc:sldMk cId="763208974" sldId="281"/>
            <ac:spMk id="2" creationId="{9EDF22D5-E16D-8A14-A5C2-6D5912179DBB}"/>
          </ac:spMkLst>
        </pc:spChg>
        <pc:spChg chg="del">
          <ac:chgData name="Jonathan Richardson" userId="902aadf8e5706c3b" providerId="LiveId" clId="{AFAFC90C-943E-499F-8865-F5E00501C7F3}" dt="2026-10-21T21:16:06.028" v="2830" actId="931"/>
          <ac:spMkLst>
            <pc:docMk/>
            <pc:sldMk cId="763208974" sldId="281"/>
            <ac:spMk id="3" creationId="{BAE59632-687F-677E-CB75-3F94BF68C02E}"/>
          </ac:spMkLst>
        </pc:spChg>
        <pc:picChg chg="add mod ord">
          <ac:chgData name="Jonathan Richardson" userId="902aadf8e5706c3b" providerId="LiveId" clId="{AFAFC90C-943E-499F-8865-F5E00501C7F3}" dt="2026-10-21T21:16:22.061" v="2834" actId="14100"/>
          <ac:picMkLst>
            <pc:docMk/>
            <pc:sldMk cId="763208974" sldId="281"/>
            <ac:picMk id="5" creationId="{AE64CC26-29A9-4E06-8A8F-1A830767BB26}"/>
          </ac:picMkLst>
        </pc:picChg>
      </pc:sldChg>
      <pc:sldChg chg="addSp delSp modSp new mod">
        <pc:chgData name="Jonathan Richardson" userId="902aadf8e5706c3b" providerId="LiveId" clId="{AFAFC90C-943E-499F-8865-F5E00501C7F3}" dt="2026-10-21T21:19:24.464" v="2862" actId="13926"/>
        <pc:sldMkLst>
          <pc:docMk/>
          <pc:sldMk cId="2103957103" sldId="282"/>
        </pc:sldMkLst>
        <pc:spChg chg="mod">
          <ac:chgData name="Jonathan Richardson" userId="902aadf8e5706c3b" providerId="LiveId" clId="{AFAFC90C-943E-499F-8865-F5E00501C7F3}" dt="2026-10-21T21:19:24.464" v="2862" actId="13926"/>
          <ac:spMkLst>
            <pc:docMk/>
            <pc:sldMk cId="2103957103" sldId="282"/>
            <ac:spMk id="2" creationId="{6F86F4B8-09F9-B7AD-1E76-F1130EA0898C}"/>
          </ac:spMkLst>
        </pc:spChg>
        <pc:spChg chg="del">
          <ac:chgData name="Jonathan Richardson" userId="902aadf8e5706c3b" providerId="LiveId" clId="{AFAFC90C-943E-499F-8865-F5E00501C7F3}" dt="2026-10-21T21:18:44.380" v="2836" actId="931"/>
          <ac:spMkLst>
            <pc:docMk/>
            <pc:sldMk cId="2103957103" sldId="282"/>
            <ac:spMk id="3" creationId="{26851AE2-A84B-31AF-B8C6-F607F3026AD6}"/>
          </ac:spMkLst>
        </pc:spChg>
        <pc:picChg chg="add mod ord">
          <ac:chgData name="Jonathan Richardson" userId="902aadf8e5706c3b" providerId="LiveId" clId="{AFAFC90C-943E-499F-8865-F5E00501C7F3}" dt="2026-10-21T21:18:54.358" v="2838" actId="14100"/>
          <ac:picMkLst>
            <pc:docMk/>
            <pc:sldMk cId="2103957103" sldId="282"/>
            <ac:picMk id="5" creationId="{809198AF-407F-D632-FE5C-84C29D2B7DB4}"/>
          </ac:picMkLst>
        </pc:picChg>
      </pc:sldChg>
      <pc:sldChg chg="modSp new mod">
        <pc:chgData name="Jonathan Richardson" userId="902aadf8e5706c3b" providerId="LiveId" clId="{AFAFC90C-943E-499F-8865-F5E00501C7F3}" dt="2026-10-21T21:35:48.813" v="3349" actId="20577"/>
        <pc:sldMkLst>
          <pc:docMk/>
          <pc:sldMk cId="1594128635" sldId="283"/>
        </pc:sldMkLst>
        <pc:spChg chg="mod">
          <ac:chgData name="Jonathan Richardson" userId="902aadf8e5706c3b" providerId="LiveId" clId="{AFAFC90C-943E-499F-8865-F5E00501C7F3}" dt="2026-10-21T21:31:35.922" v="3028" actId="13926"/>
          <ac:spMkLst>
            <pc:docMk/>
            <pc:sldMk cId="1594128635" sldId="283"/>
            <ac:spMk id="2" creationId="{481A1F3E-093C-F293-100A-629B74A853C8}"/>
          </ac:spMkLst>
        </pc:spChg>
        <pc:spChg chg="mod">
          <ac:chgData name="Jonathan Richardson" userId="902aadf8e5706c3b" providerId="LiveId" clId="{AFAFC90C-943E-499F-8865-F5E00501C7F3}" dt="2026-10-21T21:35:48.813" v="3349" actId="20577"/>
          <ac:spMkLst>
            <pc:docMk/>
            <pc:sldMk cId="1594128635" sldId="283"/>
            <ac:spMk id="3" creationId="{27C006B3-BAC1-9168-F830-30E8485F772A}"/>
          </ac:spMkLst>
        </pc:spChg>
      </pc:sldChg>
      <pc:sldMasterChg chg="setBg modSldLayout">
        <pc:chgData name="Jonathan Richardson" userId="902aadf8e5706c3b" providerId="LiveId" clId="{AFAFC90C-943E-499F-8865-F5E00501C7F3}" dt="2026-10-21T16:14:01.378" v="88"/>
        <pc:sldMasterMkLst>
          <pc:docMk/>
          <pc:sldMasterMk cId="3646645671" sldId="2147483648"/>
        </pc:sldMasterMkLst>
        <pc:sldLayoutChg chg="setBg">
          <pc:chgData name="Jonathan Richardson" userId="902aadf8e5706c3b" providerId="LiveId" clId="{AFAFC90C-943E-499F-8865-F5E00501C7F3}" dt="2026-10-21T16:14:01.378" v="88"/>
          <pc:sldLayoutMkLst>
            <pc:docMk/>
            <pc:sldMasterMk cId="3646645671" sldId="2147483648"/>
            <pc:sldLayoutMk cId="1267685228" sldId="2147483649"/>
          </pc:sldLayoutMkLst>
        </pc:sldLayoutChg>
        <pc:sldLayoutChg chg="setBg">
          <pc:chgData name="Jonathan Richardson" userId="902aadf8e5706c3b" providerId="LiveId" clId="{AFAFC90C-943E-499F-8865-F5E00501C7F3}" dt="2026-10-21T16:14:01.378" v="88"/>
          <pc:sldLayoutMkLst>
            <pc:docMk/>
            <pc:sldMasterMk cId="3646645671" sldId="2147483648"/>
            <pc:sldLayoutMk cId="2923433797" sldId="2147483650"/>
          </pc:sldLayoutMkLst>
        </pc:sldLayoutChg>
        <pc:sldLayoutChg chg="setBg">
          <pc:chgData name="Jonathan Richardson" userId="902aadf8e5706c3b" providerId="LiveId" clId="{AFAFC90C-943E-499F-8865-F5E00501C7F3}" dt="2026-10-21T16:14:01.378" v="88"/>
          <pc:sldLayoutMkLst>
            <pc:docMk/>
            <pc:sldMasterMk cId="3646645671" sldId="2147483648"/>
            <pc:sldLayoutMk cId="3535865598" sldId="2147483651"/>
          </pc:sldLayoutMkLst>
        </pc:sldLayoutChg>
        <pc:sldLayoutChg chg="setBg">
          <pc:chgData name="Jonathan Richardson" userId="902aadf8e5706c3b" providerId="LiveId" clId="{AFAFC90C-943E-499F-8865-F5E00501C7F3}" dt="2026-10-21T16:14:01.378" v="88"/>
          <pc:sldLayoutMkLst>
            <pc:docMk/>
            <pc:sldMasterMk cId="3646645671" sldId="2147483648"/>
            <pc:sldLayoutMk cId="1160494401" sldId="2147483652"/>
          </pc:sldLayoutMkLst>
        </pc:sldLayoutChg>
        <pc:sldLayoutChg chg="setBg">
          <pc:chgData name="Jonathan Richardson" userId="902aadf8e5706c3b" providerId="LiveId" clId="{AFAFC90C-943E-499F-8865-F5E00501C7F3}" dt="2026-10-21T16:14:01.378" v="88"/>
          <pc:sldLayoutMkLst>
            <pc:docMk/>
            <pc:sldMasterMk cId="3646645671" sldId="2147483648"/>
            <pc:sldLayoutMk cId="770841999" sldId="2147483653"/>
          </pc:sldLayoutMkLst>
        </pc:sldLayoutChg>
        <pc:sldLayoutChg chg="setBg">
          <pc:chgData name="Jonathan Richardson" userId="902aadf8e5706c3b" providerId="LiveId" clId="{AFAFC90C-943E-499F-8865-F5E00501C7F3}" dt="2026-10-21T16:14:01.378" v="88"/>
          <pc:sldLayoutMkLst>
            <pc:docMk/>
            <pc:sldMasterMk cId="3646645671" sldId="2147483648"/>
            <pc:sldLayoutMk cId="777637925" sldId="2147483654"/>
          </pc:sldLayoutMkLst>
        </pc:sldLayoutChg>
        <pc:sldLayoutChg chg="setBg">
          <pc:chgData name="Jonathan Richardson" userId="902aadf8e5706c3b" providerId="LiveId" clId="{AFAFC90C-943E-499F-8865-F5E00501C7F3}" dt="2026-10-21T16:14:01.378" v="88"/>
          <pc:sldLayoutMkLst>
            <pc:docMk/>
            <pc:sldMasterMk cId="3646645671" sldId="2147483648"/>
            <pc:sldLayoutMk cId="4119863219" sldId="2147483655"/>
          </pc:sldLayoutMkLst>
        </pc:sldLayoutChg>
        <pc:sldLayoutChg chg="setBg">
          <pc:chgData name="Jonathan Richardson" userId="902aadf8e5706c3b" providerId="LiveId" clId="{AFAFC90C-943E-499F-8865-F5E00501C7F3}" dt="2026-10-21T16:14:01.378" v="88"/>
          <pc:sldLayoutMkLst>
            <pc:docMk/>
            <pc:sldMasterMk cId="3646645671" sldId="2147483648"/>
            <pc:sldLayoutMk cId="5318039" sldId="2147483656"/>
          </pc:sldLayoutMkLst>
        </pc:sldLayoutChg>
        <pc:sldLayoutChg chg="setBg">
          <pc:chgData name="Jonathan Richardson" userId="902aadf8e5706c3b" providerId="LiveId" clId="{AFAFC90C-943E-499F-8865-F5E00501C7F3}" dt="2026-10-21T16:14:01.378" v="88"/>
          <pc:sldLayoutMkLst>
            <pc:docMk/>
            <pc:sldMasterMk cId="3646645671" sldId="2147483648"/>
            <pc:sldLayoutMk cId="3342379255" sldId="2147483657"/>
          </pc:sldLayoutMkLst>
        </pc:sldLayoutChg>
        <pc:sldLayoutChg chg="setBg">
          <pc:chgData name="Jonathan Richardson" userId="902aadf8e5706c3b" providerId="LiveId" clId="{AFAFC90C-943E-499F-8865-F5E00501C7F3}" dt="2026-10-21T16:14:01.378" v="88"/>
          <pc:sldLayoutMkLst>
            <pc:docMk/>
            <pc:sldMasterMk cId="3646645671" sldId="2147483648"/>
            <pc:sldLayoutMk cId="945089984" sldId="2147483658"/>
          </pc:sldLayoutMkLst>
        </pc:sldLayoutChg>
        <pc:sldLayoutChg chg="setBg">
          <pc:chgData name="Jonathan Richardson" userId="902aadf8e5706c3b" providerId="LiveId" clId="{AFAFC90C-943E-499F-8865-F5E00501C7F3}" dt="2026-10-21T16:14:01.378" v="88"/>
          <pc:sldLayoutMkLst>
            <pc:docMk/>
            <pc:sldMasterMk cId="3646645671" sldId="2147483648"/>
            <pc:sldLayoutMk cId="3425592077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7BE65-AA3A-68D2-BC2F-FE98967B81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0DBD2D-F7CB-3B9F-928C-B7008B6D49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92E3E-D181-1F46-93B5-0F13029C5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D2B2-4AD8-4F07-BE04-5FAA958D716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34B7B-6A47-AA43-4A5B-FCF92BDD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C4974-0FDB-0384-6951-DF87B6AFB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1985-0855-4535-8D16-E5788C426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768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297CE-B616-13C8-B24B-DDFA81945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BF87A-8218-EE4F-C94F-BF489951A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56B14B-42C5-102D-A725-D540BB80F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D2B2-4AD8-4F07-BE04-5FAA958D716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87A5F-4EFF-D19B-75FB-AB498D38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47796-A867-AEB1-48F1-6A17DF2B6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1985-0855-4535-8D16-E5788C426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433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9436-5AA4-DB00-816D-26140F51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B9DB7-0A6E-3575-C00C-BFC8460C7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6864F-ADF5-5D0A-07B4-DAD62395C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D2B2-4AD8-4F07-BE04-5FAA958D716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2D8CC-6B76-607D-5AAE-F1AA50FFA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46B7A-EFAC-1C8A-98D3-FD10AAC3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1985-0855-4535-8D16-E5788C426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865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0B9D6-8D87-F93D-F26C-75753994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43A98-AC56-F96A-8C28-3B67050D7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6B9CB3-AEF4-4854-283F-268D4CBD1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D2A0F-E71F-4FDD-3F31-E61A0824D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D2B2-4AD8-4F07-BE04-5FAA958D716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A531A8-2A78-7B52-E814-B1909F77E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EE9956-FB8C-F6DE-6952-FF9AB8427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1985-0855-4535-8D16-E5788C426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494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9E06F-6182-BE67-9BB5-99FFFA0D6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51D58-1C91-6997-1692-0CCEE9E62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B5514B-F82A-B3A1-52A7-6493C2D6A8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A8B2CC-CAF2-17C0-75DD-A4AD34ADB4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5559A-894E-E9F5-5E45-A947F3251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C26069-AB93-36A4-AE95-068FAA5B0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D2B2-4AD8-4F07-BE04-5FAA958D716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E1A910-B82B-27C4-9823-4DD0BC9BB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02EDE6-9D0B-97B7-563F-3EA935FC7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1985-0855-4535-8D16-E5788C426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841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0A989-489F-94FB-BA85-5A7272B20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172A3D-E176-3353-8674-023A66DC7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D2B2-4AD8-4F07-BE04-5FAA958D716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82AAFB-8316-AC2F-1356-5F9B3321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FD5C6C-8DEC-226E-02A1-993D067A2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1985-0855-4535-8D16-E5788C426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637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703D91-C756-1F3C-E4F1-9090D7DCF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D2B2-4AD8-4F07-BE04-5FAA958D716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1A0C83-CCAC-D735-569B-4CF781570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704FF-CEA1-C00E-A706-528D7EB93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1985-0855-4535-8D16-E5788C426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863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F219-5CBC-0C89-37DE-E92CAD829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4EF67-EEAD-D2C7-05A8-1C0889C50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9E3C8-498A-B607-66E7-DB7E94F24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A0F39-9AD1-B91B-D806-B1CFA30F7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D2B2-4AD8-4F07-BE04-5FAA958D716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DDB7A2-3469-22B6-A553-18696ACBD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07F67-8A03-1E83-BB60-FD541DFD6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1985-0855-4535-8D16-E5788C426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8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3582F-4959-E473-02F9-5105650CB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0479E0-BE60-B9D1-7911-D2C30351282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52653-A5C5-E9DF-3994-D23323C32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6AA14-83B7-C0AB-657A-AEE53D331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D2B2-4AD8-4F07-BE04-5FAA958D716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ACC6EE-55A5-71A3-C581-CF376724F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370A97-DACE-0FC5-E4D7-2894890EF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1985-0855-4535-8D16-E5788C426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379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06BC7-B30C-A048-6111-8F3183DA7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237690-7450-7F6E-6F43-1A0C4A537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D4C4C-A430-4BAD-5EB0-00B45CF3F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D2B2-4AD8-4F07-BE04-5FAA958D716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AF41A-D0DB-1C07-16D1-90F849387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52819-271B-2A5B-F919-5EAB2E52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1985-0855-4535-8D16-E5788C426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08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6D6C34-E43E-2457-7F41-B9870B087E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7394E-6FFE-AEBE-1783-6365B8C79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CB3B0-349F-AB1B-0CC3-53A5DFCEA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DD2B2-4AD8-4F07-BE04-5FAA958D716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CCDCD-4505-1DFA-65DD-AFAE7DF52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6421EB-D595-8131-4C0C-8E0785005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31985-0855-4535-8D16-E5788C426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592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5A6BB7-716B-C831-BBD6-32FC5B796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B79BD-4D59-787E-C291-AEE0345AD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738A5-3A25-0A17-AA88-4AF8F63D8A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EDD2B2-4AD8-4F07-BE04-5FAA958D716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7EA26-578F-4AE3-5452-8FEFAC51A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EACCA-2176-BBCE-B4E5-14AF5D5F4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631985-0855-4535-8D16-E5788C4264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64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EFEB05C-B754-2ED9-A89E-6BC95D50D5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6B8369-37F0-4935-4CAF-9D11E516F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Dare to be Daniel: Daniel 3 The Fiery Furnace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220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9BA5FA-25E6-8299-9D2C-AE1F848F2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" r="2378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94F154-2CE9-BAD1-9117-C06A965A1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1A0BA-1CD0-0F25-9C67-A3F641DF5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u="sng" dirty="0"/>
              <a:t>Discussion Question:</a:t>
            </a:r>
            <a:endParaRPr lang="en-GB" sz="2400" b="1" dirty="0"/>
          </a:p>
          <a:p>
            <a:pPr marL="0" indent="0">
              <a:buNone/>
            </a:pPr>
            <a:r>
              <a:rPr lang="en-GB" sz="2400" b="1" dirty="0"/>
              <a:t>1.What cost do Christians face around the world for following Jesus?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b="1" dirty="0"/>
              <a:t>2. What is the cost or pressure that you face or could you face for following Jesus?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263974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3BD93-8BFD-ABA9-F9D3-0310FF87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highlight>
                  <a:srgbClr val="808080"/>
                </a:highlight>
              </a:rPr>
              <a:t>Give up Christ or Die??? What you going to do??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C0CA0B-6FE2-FFC4-6191-94695B62E2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198" y="1820711"/>
            <a:ext cx="7533169" cy="540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37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D1033F-73B2-5704-E661-A1B19E1D0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" r="2378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F105C8-DAE3-5423-C8E5-877FBCC26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4000"/>
              <a:t>Daniel 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6945C-ABA5-5544-8714-5EB17F36A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5160" y="1798320"/>
            <a:ext cx="4358639" cy="43786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000" b="1" dirty="0"/>
              <a:t>We are going to look at four different groups and ask: What are their eyes on? And which Group are we most like?</a:t>
            </a:r>
          </a:p>
          <a:p>
            <a:pPr marL="0" lvl="0" indent="0">
              <a:buNone/>
            </a:pPr>
            <a:r>
              <a:rPr lang="en-GB" sz="3000" b="1" dirty="0"/>
              <a:t>1. Nebuchadnezzar </a:t>
            </a:r>
          </a:p>
          <a:p>
            <a:pPr marL="0" lvl="0" indent="0">
              <a:buNone/>
            </a:pPr>
            <a:r>
              <a:rPr lang="en-GB" sz="3000" b="1" dirty="0"/>
              <a:t>2. Conformers </a:t>
            </a:r>
          </a:p>
          <a:p>
            <a:pPr marL="0" lvl="0" indent="0">
              <a:buNone/>
            </a:pPr>
            <a:r>
              <a:rPr lang="en-GB" sz="3000" b="1" dirty="0"/>
              <a:t>3. Informers </a:t>
            </a:r>
          </a:p>
          <a:p>
            <a:pPr marL="0" lvl="0" indent="0">
              <a:buNone/>
            </a:pPr>
            <a:r>
              <a:rPr lang="en-GB" sz="3000" b="1" dirty="0"/>
              <a:t>4. Transformers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71045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F4B8F-6D68-9379-F184-C92F3D2E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highlight>
                  <a:srgbClr val="C0C0C0"/>
                </a:highlight>
              </a:rPr>
              <a:t>1. Nebuchadnezzar </a:t>
            </a:r>
            <a:br>
              <a:rPr lang="en-GB" dirty="0"/>
            </a:b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38CC36-B029-39F1-7118-FB783282EF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40" y="1051468"/>
            <a:ext cx="58674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97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B54D1-7AF7-0A40-ECEF-E589E5968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A90EF-F189-59F4-5965-1983EDC25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endParaRPr lang="en-GB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He has erected a complete image of gold, sixty cubits in height, and breadth six cubits</a:t>
            </a:r>
          </a:p>
          <a:p>
            <a:pPr marL="0" indent="0">
              <a:buNone/>
            </a:pPr>
            <a:endParaRPr lang="en-GB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Sixty cubits = 90 feet</a:t>
            </a:r>
          </a:p>
        </p:txBody>
      </p:sp>
    </p:spTree>
    <p:extLst>
      <p:ext uri="{BB962C8B-B14F-4D97-AF65-F5344CB8AC3E}">
        <p14:creationId xmlns:p14="http://schemas.microsoft.com/office/powerpoint/2010/main" val="3090261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2C08A-1E11-0561-EE2D-DB3D39559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124200" cy="5883275"/>
          </a:xfrm>
        </p:spPr>
        <p:txBody>
          <a:bodyPr/>
          <a:lstStyle/>
          <a:p>
            <a:r>
              <a:rPr lang="en-GB" b="1" dirty="0">
                <a:highlight>
                  <a:srgbClr val="C0C0C0"/>
                </a:highlight>
              </a:rPr>
              <a:t>Christ the Redeemer Statue in Rio</a:t>
            </a:r>
            <a:br>
              <a:rPr lang="en-GB" b="1" dirty="0">
                <a:highlight>
                  <a:srgbClr val="C0C0C0"/>
                </a:highlight>
              </a:rPr>
            </a:br>
            <a:br>
              <a:rPr lang="en-GB" b="1" dirty="0">
                <a:highlight>
                  <a:srgbClr val="C0C0C0"/>
                </a:highlight>
              </a:rPr>
            </a:br>
            <a:r>
              <a:rPr lang="en-GB" b="1" dirty="0">
                <a:highlight>
                  <a:srgbClr val="C0C0C0"/>
                </a:highlight>
              </a:rPr>
              <a:t>98 feet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454E35-93B8-B526-991F-282A8C6016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960" y="207"/>
            <a:ext cx="4411802" cy="661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57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625A8-498F-21B3-2CE2-42E97DDC0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Verse 4-7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539EF-CA29-3255-D033-B6FD67DD0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>
                <a:highlight>
                  <a:srgbClr val="C0C0C0"/>
                </a:highlight>
              </a:rPr>
              <a:t>When You hear the music you will bow to this image</a:t>
            </a:r>
          </a:p>
          <a:p>
            <a:pPr marL="0" indent="0">
              <a:buNone/>
            </a:pPr>
            <a:endParaRPr lang="en-GB" sz="40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4000" dirty="0">
                <a:highlight>
                  <a:srgbClr val="C0C0C0"/>
                </a:highlight>
              </a:rPr>
              <a:t>You will bow to me</a:t>
            </a:r>
          </a:p>
        </p:txBody>
      </p:sp>
    </p:spTree>
    <p:extLst>
      <p:ext uri="{BB962C8B-B14F-4D97-AF65-F5344CB8AC3E}">
        <p14:creationId xmlns:p14="http://schemas.microsoft.com/office/powerpoint/2010/main" val="1763507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A6172-BA5A-9DF2-4197-FAF775606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45E64-3753-02F6-917E-1A53422D8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highlight>
                  <a:srgbClr val="C0C0C0"/>
                </a:highlight>
              </a:rPr>
              <a:t>1. Nebuchadnezzar </a:t>
            </a:r>
            <a:br>
              <a:rPr lang="en-GB" dirty="0"/>
            </a:b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D99935-9E0E-6699-CFBB-95CB24DCF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40" y="1051468"/>
            <a:ext cx="58674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962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EE1F3-26A5-F554-AC1E-6101FF20E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Did you catch that: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28D13-255C-E08A-2EEB-F43920C51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“</a:t>
            </a:r>
            <a:r>
              <a:rPr lang="en-GB" sz="3600" b="1" dirty="0">
                <a:highlight>
                  <a:srgbClr val="C0C0C0"/>
                </a:highlight>
              </a:rPr>
              <a:t>Who is the god who will deliver you out of my hands.”</a:t>
            </a:r>
          </a:p>
          <a:p>
            <a:pPr marL="0" indent="0">
              <a:buNone/>
            </a:pPr>
            <a:endParaRPr lang="en-GB" sz="3600" b="1" dirty="0">
              <a:highlight>
                <a:srgbClr val="C0C0C0"/>
              </a:highlight>
            </a:endParaRPr>
          </a:p>
          <a:p>
            <a:pPr marL="0" indent="0">
              <a:buNone/>
            </a:pPr>
            <a:endParaRPr lang="en-GB" sz="3600" b="1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600" b="1" dirty="0">
                <a:highlight>
                  <a:srgbClr val="C0C0C0"/>
                </a:highlight>
              </a:rPr>
              <a:t>His view of the LORD is small, his eyes are on himself.  It’s look at me, worship me.</a:t>
            </a:r>
          </a:p>
        </p:txBody>
      </p:sp>
    </p:spTree>
    <p:extLst>
      <p:ext uri="{BB962C8B-B14F-4D97-AF65-F5344CB8AC3E}">
        <p14:creationId xmlns:p14="http://schemas.microsoft.com/office/powerpoint/2010/main" val="3276653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6862D-3D90-C6BB-4D8A-8B9811F1A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highlight>
                  <a:srgbClr val="C0C0C0"/>
                </a:highlight>
              </a:rPr>
              <a:t>Isn’t this Us also???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7C55F-8AC9-D46C-3C3B-2E5D806D7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>
                <a:highlight>
                  <a:srgbClr val="C0C0C0"/>
                </a:highlight>
              </a:rPr>
              <a:t>Take this S and N off SIN and what do you get?</a:t>
            </a:r>
          </a:p>
          <a:p>
            <a:pPr marL="0" indent="0" algn="ctr">
              <a:buNone/>
            </a:pPr>
            <a:endParaRPr lang="en-GB" sz="4000" dirty="0">
              <a:highlight>
                <a:srgbClr val="C0C0C0"/>
              </a:highlight>
            </a:endParaRPr>
          </a:p>
          <a:p>
            <a:pPr marL="0" indent="0" algn="ctr">
              <a:buNone/>
            </a:pPr>
            <a:r>
              <a:rPr lang="en-GB" sz="4000" dirty="0">
                <a:highlight>
                  <a:srgbClr val="C0C0C0"/>
                </a:highlight>
              </a:rPr>
              <a:t>“I”</a:t>
            </a:r>
          </a:p>
          <a:p>
            <a:pPr marL="0" indent="0" algn="ctr">
              <a:buNone/>
            </a:pPr>
            <a:endParaRPr lang="en-GB" sz="4000" dirty="0">
              <a:highlight>
                <a:srgbClr val="C0C0C0"/>
              </a:highlight>
            </a:endParaRPr>
          </a:p>
          <a:p>
            <a:pPr marL="0" indent="0" algn="ctr">
              <a:buNone/>
            </a:pPr>
            <a:r>
              <a:rPr lang="en-GB" sz="4000" dirty="0">
                <a:highlight>
                  <a:srgbClr val="C0C0C0"/>
                </a:highlight>
              </a:rPr>
              <a:t>We put ourself on the Throne, we say I’m in charge of my life, not you Lord.</a:t>
            </a:r>
          </a:p>
        </p:txBody>
      </p:sp>
    </p:spTree>
    <p:extLst>
      <p:ext uri="{BB962C8B-B14F-4D97-AF65-F5344CB8AC3E}">
        <p14:creationId xmlns:p14="http://schemas.microsoft.com/office/powerpoint/2010/main" val="2108767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D31E7-57B2-F269-AAD7-28574F211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highlight>
                  <a:srgbClr val="C0C0C0"/>
                </a:highlight>
              </a:rPr>
              <a:t>2. Conformers </a:t>
            </a:r>
            <a:br>
              <a:rPr lang="en-GB" dirty="0"/>
            </a:b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CF6BE7-BF7E-8EC3-A997-EC3417F5D9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5" y="1240948"/>
            <a:ext cx="10699145" cy="561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826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7044E-437C-3799-4B9C-702423827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highlight>
                  <a:srgbClr val="C0C0C0"/>
                </a:highlight>
              </a:rPr>
              <a:t>2. Conformers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E069E-7041-D4A6-ED28-EC2FA38CF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Verse 2-3</a:t>
            </a:r>
          </a:p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All the leaders and official are Gathered</a:t>
            </a:r>
          </a:p>
          <a:p>
            <a:pPr marL="0" indent="0">
              <a:buNone/>
            </a:pPr>
            <a:endParaRPr lang="en-GB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They hear the proclamation and threat?</a:t>
            </a:r>
          </a:p>
          <a:p>
            <a:pPr marL="0" indent="0">
              <a:buNone/>
            </a:pPr>
            <a:endParaRPr lang="en-GB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Verse 7</a:t>
            </a:r>
          </a:p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They Bow and worship the Image</a:t>
            </a:r>
          </a:p>
        </p:txBody>
      </p:sp>
    </p:spTree>
    <p:extLst>
      <p:ext uri="{BB962C8B-B14F-4D97-AF65-F5344CB8AC3E}">
        <p14:creationId xmlns:p14="http://schemas.microsoft.com/office/powerpoint/2010/main" val="825749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88A78-6A0F-4D2A-3CDA-4A53F73BC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highlight>
                  <a:srgbClr val="C0C0C0"/>
                </a:highlight>
              </a:rPr>
              <a:t>Cake or Death???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6FF8525-D8A7-B143-268E-E92301FF97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13" y="1771836"/>
            <a:ext cx="6462514" cy="489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74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8B769-8E8C-6E57-BE38-6815E1916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What is their view of God???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2A582-DD46-C35F-14E3-9496FC885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ighlight>
                  <a:srgbClr val="C0C0C0"/>
                </a:highlight>
              </a:rPr>
              <a:t>It small</a:t>
            </a:r>
          </a:p>
          <a:p>
            <a:pPr marL="0" indent="0">
              <a:buNone/>
            </a:pPr>
            <a:endParaRPr lang="en-GB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dirty="0">
                <a:highlight>
                  <a:srgbClr val="C0C0C0"/>
                </a:highlight>
              </a:rPr>
              <a:t>They fear Man not God!</a:t>
            </a:r>
          </a:p>
        </p:txBody>
      </p:sp>
    </p:spTree>
    <p:extLst>
      <p:ext uri="{BB962C8B-B14F-4D97-AF65-F5344CB8AC3E}">
        <p14:creationId xmlns:p14="http://schemas.microsoft.com/office/powerpoint/2010/main" val="1125591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31603-9C9B-0BF4-F1E3-836A982AF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F47C37-9952-38DE-3C23-4352EE409C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598" y="70206"/>
            <a:ext cx="4625787" cy="668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58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2E6C7-9496-C076-55AC-29E66F861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Today would we bow to the statue?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2D0F7-DFCA-3E79-0757-D884E8F1D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“And do not fear those who kill the body but cannot kill the soul.  Rather fear him who can destroy both soul and body in hell”</a:t>
            </a:r>
          </a:p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(Matthew 10:28)</a:t>
            </a:r>
          </a:p>
        </p:txBody>
      </p:sp>
    </p:spTree>
    <p:extLst>
      <p:ext uri="{BB962C8B-B14F-4D97-AF65-F5344CB8AC3E}">
        <p14:creationId xmlns:p14="http://schemas.microsoft.com/office/powerpoint/2010/main" val="3607347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D7E8E-960D-03A0-C90F-144D54B8E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highlight>
                  <a:srgbClr val="C0C0C0"/>
                </a:highlight>
              </a:rPr>
              <a:t>3. Informers </a:t>
            </a:r>
            <a:br>
              <a:rPr lang="en-GB" dirty="0"/>
            </a:br>
            <a:endParaRPr lang="en-GB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ED62FB7-5C63-E4B9-BE8E-7673E5AB66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481" y="1155270"/>
            <a:ext cx="7573224" cy="570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857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A6D5E-0471-590D-7144-9D273B5F0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Verse 8-12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6F1AD-344C-9B57-0333-D85A07F5CB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Some of conformers have become Informers!</a:t>
            </a:r>
          </a:p>
          <a:p>
            <a:pPr marL="0" indent="0">
              <a:buNone/>
            </a:pPr>
            <a:endParaRPr lang="en-GB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They see group of people that not doing what they are doing, and attack…..</a:t>
            </a:r>
          </a:p>
          <a:p>
            <a:pPr marL="0" indent="0">
              <a:buNone/>
            </a:pPr>
            <a:endParaRPr lang="en-GB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These men, O King, pay no attention to you; they do not serve your gods or worship the golden image that you have set up.</a:t>
            </a:r>
          </a:p>
        </p:txBody>
      </p:sp>
    </p:spTree>
    <p:extLst>
      <p:ext uri="{BB962C8B-B14F-4D97-AF65-F5344CB8AC3E}">
        <p14:creationId xmlns:p14="http://schemas.microsoft.com/office/powerpoint/2010/main" val="1894390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0A913-E16C-1381-ACFE-83879507D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What is their view of God?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10ED5-3273-2D17-37A1-CCA27FF18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It’s like conformers – Fear of man, not fear of God</a:t>
            </a:r>
          </a:p>
          <a:p>
            <a:pPr marL="0" indent="0">
              <a:buNone/>
            </a:pPr>
            <a:endParaRPr lang="en-GB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Their worldview is being challenged</a:t>
            </a:r>
          </a:p>
        </p:txBody>
      </p:sp>
    </p:spTree>
    <p:extLst>
      <p:ext uri="{BB962C8B-B14F-4D97-AF65-F5344CB8AC3E}">
        <p14:creationId xmlns:p14="http://schemas.microsoft.com/office/powerpoint/2010/main" val="2036689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8DF5D-819B-FCA3-6A7E-D0B02DF41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Salt and Light (Matthew 5:13-16)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3182A5-C985-57C6-5B30-93D6B64DA9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871" y="1825625"/>
            <a:ext cx="5134585" cy="470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083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CC3A9-677B-865D-64F2-FAE6CE1EC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They will hate you because they hate Jesus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1D91F-EA23-4001-2461-DAE3E7E62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John 15:18-21</a:t>
            </a:r>
          </a:p>
          <a:p>
            <a:pPr marL="0" indent="0">
              <a:buNone/>
            </a:pPr>
            <a:endParaRPr lang="en-GB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Matthew 5:11</a:t>
            </a:r>
          </a:p>
          <a:p>
            <a:pPr marL="0" indent="0">
              <a:buNone/>
            </a:pPr>
            <a:endParaRPr lang="en-GB" sz="36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600" dirty="0">
                <a:highlight>
                  <a:srgbClr val="C0C0C0"/>
                </a:highlight>
              </a:rPr>
              <a:t>Your life is pointing to people that they are not right with God and need Jesus</a:t>
            </a:r>
          </a:p>
        </p:txBody>
      </p:sp>
    </p:spTree>
    <p:extLst>
      <p:ext uri="{BB962C8B-B14F-4D97-AF65-F5344CB8AC3E}">
        <p14:creationId xmlns:p14="http://schemas.microsoft.com/office/powerpoint/2010/main" val="1382792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A12BC-F91B-B435-3BBB-C2CD0CF4F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highlight>
                  <a:srgbClr val="C0C0C0"/>
                </a:highlight>
              </a:rPr>
              <a:t>4. Transformers</a:t>
            </a:r>
            <a:br>
              <a:rPr lang="en-GB" dirty="0"/>
            </a:br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6F58B5-3F11-82B6-115A-87ABCE604B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767" y="1606349"/>
            <a:ext cx="9292466" cy="525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663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A1E6A-2795-9826-0314-56A10A9EB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Who is the God who will deliver you out of my hand?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55423-57EA-42BF-E1C8-660EC8D13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ighlight>
                  <a:srgbClr val="C0C0C0"/>
                </a:highlight>
              </a:rPr>
              <a:t>THE LORD!  THE GREAT I AM who led the people of Israel out of Slavery in Egypt</a:t>
            </a:r>
          </a:p>
          <a:p>
            <a:pPr marL="0" indent="0">
              <a:buNone/>
            </a:pPr>
            <a:endParaRPr lang="en-GB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dirty="0">
                <a:highlight>
                  <a:srgbClr val="C0C0C0"/>
                </a:highlight>
              </a:rPr>
              <a:t>Who commanded not to bow to Idols (Exodus 20:2-5)</a:t>
            </a:r>
          </a:p>
          <a:p>
            <a:pPr marL="0" indent="0">
              <a:buNone/>
            </a:pPr>
            <a:endParaRPr lang="en-GB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dirty="0">
                <a:highlight>
                  <a:srgbClr val="C0C0C0"/>
                </a:highlight>
              </a:rPr>
              <a:t>Who made promises like Isaiah 41:10 and Isaiah 43:2</a:t>
            </a:r>
          </a:p>
        </p:txBody>
      </p:sp>
    </p:spTree>
    <p:extLst>
      <p:ext uri="{BB962C8B-B14F-4D97-AF65-F5344CB8AC3E}">
        <p14:creationId xmlns:p14="http://schemas.microsoft.com/office/powerpoint/2010/main" val="2187141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7327A-5BE2-6FAF-8EF3-6AFC04481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This is how you can say this: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A2E2F-8A21-9019-6863-7FD8B08F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200" dirty="0">
                <a:highlight>
                  <a:srgbClr val="C0C0C0"/>
                </a:highlight>
              </a:rPr>
              <a:t>He has power to save us and even if he doesn’t we will not bow or worship your gods or image (Verse 16-18)</a:t>
            </a:r>
          </a:p>
          <a:p>
            <a:pPr marL="0" indent="0">
              <a:buNone/>
            </a:pPr>
            <a:endParaRPr lang="en-GB" sz="32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200" dirty="0">
                <a:highlight>
                  <a:srgbClr val="C0C0C0"/>
                </a:highlight>
              </a:rPr>
              <a:t>“For to me to live is Christ, and to die is gain.” (Philippians 1:21)</a:t>
            </a:r>
          </a:p>
          <a:p>
            <a:pPr marL="0" indent="0">
              <a:buNone/>
            </a:pPr>
            <a:endParaRPr lang="en-GB" sz="32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200" dirty="0">
                <a:highlight>
                  <a:srgbClr val="C0C0C0"/>
                </a:highlight>
              </a:rPr>
              <a:t>The Gospel isn’t that we avoid storms or furnace or bad time. </a:t>
            </a:r>
          </a:p>
          <a:p>
            <a:pPr marL="0" indent="0">
              <a:buNone/>
            </a:pPr>
            <a:endParaRPr lang="en-GB" sz="32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sz="3200" dirty="0">
                <a:highlight>
                  <a:srgbClr val="C0C0C0"/>
                </a:highlight>
              </a:rPr>
              <a:t> It’s that we get Jesus and He’s enough, whatever outcome!</a:t>
            </a:r>
          </a:p>
        </p:txBody>
      </p:sp>
    </p:spTree>
    <p:extLst>
      <p:ext uri="{BB962C8B-B14F-4D97-AF65-F5344CB8AC3E}">
        <p14:creationId xmlns:p14="http://schemas.microsoft.com/office/powerpoint/2010/main" val="15866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6F4B8-09F9-B7AD-1E76-F1130EA08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Nebuchadnezzar’s shock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9198AF-407F-D632-FE5C-84C29D2B7D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500" y="1825625"/>
            <a:ext cx="7676987" cy="490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57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F22D5-E16D-8A14-A5C2-6D5912179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Your faith in the furnace could lead other to Jesus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64CC26-29A9-4E06-8A8F-1A830767BB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940" y="1556124"/>
            <a:ext cx="3431688" cy="526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A1F3E-093C-F293-100A-629B74A85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highlight>
                  <a:srgbClr val="C0C0C0"/>
                </a:highlight>
              </a:rPr>
              <a:t>Let’s be Transformers, like Shadrach, Meshach and Abednego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006B3-BAC1-9168-F830-30E8485F7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ighlight>
                  <a:srgbClr val="C0C0C0"/>
                </a:highlight>
              </a:rPr>
              <a:t>Get Are eyes off man</a:t>
            </a:r>
          </a:p>
          <a:p>
            <a:pPr marL="0" indent="0">
              <a:buNone/>
            </a:pPr>
            <a:endParaRPr lang="en-GB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GB" dirty="0">
                <a:highlight>
                  <a:srgbClr val="C0C0C0"/>
                </a:highlight>
              </a:rPr>
              <a:t>Get them on The LORD:</a:t>
            </a:r>
          </a:p>
          <a:p>
            <a:pPr>
              <a:buFontTx/>
              <a:buChar char="-"/>
            </a:pPr>
            <a:r>
              <a:rPr lang="en-GB" dirty="0">
                <a:highlight>
                  <a:srgbClr val="C0C0C0"/>
                </a:highlight>
              </a:rPr>
              <a:t>Who created the Heavens and the Earth</a:t>
            </a:r>
          </a:p>
          <a:p>
            <a:pPr>
              <a:buFontTx/>
              <a:buChar char="-"/>
            </a:pPr>
            <a:r>
              <a:rPr lang="en-GB" dirty="0">
                <a:highlight>
                  <a:srgbClr val="C0C0C0"/>
                </a:highlight>
              </a:rPr>
              <a:t>Who reigns and in control</a:t>
            </a:r>
          </a:p>
          <a:p>
            <a:pPr>
              <a:buFontTx/>
              <a:buChar char="-"/>
            </a:pPr>
            <a:r>
              <a:rPr lang="en-GB" dirty="0">
                <a:highlight>
                  <a:srgbClr val="C0C0C0"/>
                </a:highlight>
              </a:rPr>
              <a:t>Who rescued Shadrach, Meshach </a:t>
            </a:r>
            <a:r>
              <a:rPr lang="en-GB">
                <a:highlight>
                  <a:srgbClr val="C0C0C0"/>
                </a:highlight>
              </a:rPr>
              <a:t>and Abednego from </a:t>
            </a:r>
            <a:r>
              <a:rPr lang="en-GB" dirty="0">
                <a:highlight>
                  <a:srgbClr val="C0C0C0"/>
                </a:highlight>
              </a:rPr>
              <a:t>the Furnace</a:t>
            </a:r>
          </a:p>
          <a:p>
            <a:pPr>
              <a:buFontTx/>
              <a:buChar char="-"/>
            </a:pPr>
            <a:r>
              <a:rPr lang="en-GB" dirty="0">
                <a:highlight>
                  <a:srgbClr val="C0C0C0"/>
                </a:highlight>
              </a:rPr>
              <a:t>Who rescued us from Sin and Death</a:t>
            </a:r>
          </a:p>
          <a:p>
            <a:pPr>
              <a:buFontTx/>
              <a:buChar char="-"/>
            </a:pPr>
            <a:endParaRPr lang="en-GB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94128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645</Words>
  <Application>Microsoft Office PowerPoint</Application>
  <PresentationFormat>Widescreen</PresentationFormat>
  <Paragraphs>97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Office Theme</vt:lpstr>
      <vt:lpstr>Dare to be Daniel: Daniel 3 The Fiery Furnace</vt:lpstr>
      <vt:lpstr>Discussion</vt:lpstr>
      <vt:lpstr>Give up Christ or Die??? What you going to do??</vt:lpstr>
      <vt:lpstr>Daniel 3 </vt:lpstr>
      <vt:lpstr>1. Nebuchadnezzar  </vt:lpstr>
      <vt:lpstr>Verse 3</vt:lpstr>
      <vt:lpstr>Christ the Redeemer Statue in Rio  98 feet</vt:lpstr>
      <vt:lpstr>Verse 4-7</vt:lpstr>
      <vt:lpstr>1. Nebuchadnezzar  </vt:lpstr>
      <vt:lpstr>Did you catch that:</vt:lpstr>
      <vt:lpstr>Isn’t this Us also???</vt:lpstr>
      <vt:lpstr>2. Conformers  </vt:lpstr>
      <vt:lpstr>2. Conformers</vt:lpstr>
      <vt:lpstr>Cake or Death???</vt:lpstr>
      <vt:lpstr>What is their view of God???</vt:lpstr>
      <vt:lpstr>PowerPoint Presentation</vt:lpstr>
      <vt:lpstr>Today would we bow to the statue?</vt:lpstr>
      <vt:lpstr>3. Informers  </vt:lpstr>
      <vt:lpstr>Verse 8-12</vt:lpstr>
      <vt:lpstr>What is their view of God?</vt:lpstr>
      <vt:lpstr>Salt and Light (Matthew 5:13-16)</vt:lpstr>
      <vt:lpstr>They will hate you because they hate Jesus</vt:lpstr>
      <vt:lpstr>4. Transformers </vt:lpstr>
      <vt:lpstr>Who is the God who will deliver you out of my hand?</vt:lpstr>
      <vt:lpstr>This is how you can say this:</vt:lpstr>
      <vt:lpstr>Nebuchadnezzar’s shock</vt:lpstr>
      <vt:lpstr>Your faith in the furnace could lead other to Jesus</vt:lpstr>
      <vt:lpstr>Let’s be Transformers, like Shadrach, Meshach and Abednego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Richardson</dc:creator>
  <cp:lastModifiedBy>Jonathan Richardson</cp:lastModifiedBy>
  <cp:revision>1</cp:revision>
  <dcterms:created xsi:type="dcterms:W3CDTF">2026-10-18T13:06:44Z</dcterms:created>
  <dcterms:modified xsi:type="dcterms:W3CDTF">2026-10-21T21:35:57Z</dcterms:modified>
</cp:coreProperties>
</file>